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2"/>
  </p:notesMasterIdLst>
  <p:sldIdLst>
    <p:sldId id="301" r:id="rId2"/>
    <p:sldId id="302" r:id="rId3"/>
    <p:sldId id="307" r:id="rId4"/>
    <p:sldId id="305" r:id="rId5"/>
    <p:sldId id="306" r:id="rId6"/>
    <p:sldId id="308" r:id="rId7"/>
    <p:sldId id="303" r:id="rId8"/>
    <p:sldId id="304" r:id="rId9"/>
    <p:sldId id="256" r:id="rId10"/>
    <p:sldId id="257" r:id="rId11"/>
    <p:sldId id="258" r:id="rId12"/>
    <p:sldId id="259" r:id="rId13"/>
    <p:sldId id="263" r:id="rId14"/>
    <p:sldId id="264" r:id="rId15"/>
    <p:sldId id="297" r:id="rId16"/>
    <p:sldId id="298" r:id="rId17"/>
    <p:sldId id="299" r:id="rId18"/>
    <p:sldId id="300" r:id="rId19"/>
    <p:sldId id="309" r:id="rId20"/>
    <p:sldId id="310" r:id="rId2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053"/>
    <p:restoredTop sz="94694"/>
  </p:normalViewPr>
  <p:slideViewPr>
    <p:cSldViewPr snapToGrid="0">
      <p:cViewPr>
        <p:scale>
          <a:sx n="97" d="100"/>
          <a:sy n="97" d="100"/>
        </p:scale>
        <p:origin x="600" y="7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/Relationships>
</file>

<file path=ppt/media/image1.png>
</file>

<file path=ppt/media/image10.png>
</file>

<file path=ppt/media/image2.png>
</file>

<file path=ppt/media/image3.png>
</file>

<file path=ppt/media/image31.png>
</file>

<file path=ppt/media/image32.png>
</file>

<file path=ppt/media/image33.png>
</file>

<file path=ppt/media/image34.png>
</file>

<file path=ppt/media/image35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B0C0B2F-2B56-F940-9268-65C9F78E18B6}" type="datetimeFigureOut">
              <a:rPr lang="en-US" smtClean="0"/>
              <a:t>3/4/24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CEF1D95-D08C-CF4F-B25B-07FDBE9EAB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38057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9B1EFE4-46A6-2848-8773-031EF1A50F6E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307897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DB9107-A3A0-474F-FD97-8AFFEFEA385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EDA3919-1CBF-75AF-0162-A4E57B623C9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E151E4E-69EB-4DAD-323C-FBE0D571FD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7836C2-9239-C149-9BD6-ACBAEBD9B418}" type="datetimeFigureOut">
              <a:rPr lang="en-US" smtClean="0"/>
              <a:t>3/4/24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BFB4B6A-8EB3-354B-6ECA-947035887D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DB2D88A-AB83-5E1F-01DC-F20CF67B63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7664FB-F7DA-804F-A8AD-16446AF370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018602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3828ED-598F-7B31-BE5D-9FFDBF9990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A193382-909D-A739-5E9A-4FD861A5B1D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0C9C804-7AA7-5AAA-16D1-7562CBB800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7836C2-9239-C149-9BD6-ACBAEBD9B418}" type="datetimeFigureOut">
              <a:rPr lang="en-US" smtClean="0"/>
              <a:t>3/4/24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7404B23-D8DD-04E4-6ACE-7CB6047F97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95DF98-0C36-5F45-522B-C9C48935FF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7664FB-F7DA-804F-A8AD-16446AF370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67864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3CE3068-3216-08C7-1A04-6D3910CD32E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04F6DEA-4736-6DC6-554C-15A20E06B7D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0D5BFC-12C4-3B72-3019-BE5BB886A6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7836C2-9239-C149-9BD6-ACBAEBD9B418}" type="datetimeFigureOut">
              <a:rPr lang="en-US" smtClean="0"/>
              <a:t>3/4/24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8E9925-8D58-D0AE-2AEC-57C6248239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ADDBBE-6A6F-3EDC-58B6-2831D26EE2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7664FB-F7DA-804F-A8AD-16446AF370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58474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701D4C-230D-DB03-F1B6-B9EA0AF6E3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03C68B-1375-B6BA-BD68-FE3AC6BADEC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C8FC654-2E3F-103A-8809-62BA934744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7836C2-9239-C149-9BD6-ACBAEBD9B418}" type="datetimeFigureOut">
              <a:rPr lang="en-US" smtClean="0"/>
              <a:t>3/4/24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3D6A649-3775-93D9-5B6B-3611F362D5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11197FB-D926-E406-FA40-396E9D2CB6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7664FB-F7DA-804F-A8AD-16446AF370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29679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7988ED-6B08-21E2-0B72-C5EE6D4EA3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92AF312-58FC-1336-436C-7F94E06E6FF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1855071-83BA-2570-EF16-E8C05E65C4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7836C2-9239-C149-9BD6-ACBAEBD9B418}" type="datetimeFigureOut">
              <a:rPr lang="en-US" smtClean="0"/>
              <a:t>3/4/24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CE5D90-DB16-1A39-413C-F96CA9CBF0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F2BDBA-0D61-3E94-8C50-360C157FB6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7664FB-F7DA-804F-A8AD-16446AF370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86921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B46281-3A53-4CEC-0C98-DC1B05A94C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5620A7-00D5-1F31-9AA8-34EFED43BFC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2C61CF5-33DB-3EEE-F29A-DBEBC8A0D3F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6F523C4-D635-9EE5-0218-924F3E0D61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7836C2-9239-C149-9BD6-ACBAEBD9B418}" type="datetimeFigureOut">
              <a:rPr lang="en-US" smtClean="0"/>
              <a:t>3/4/24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BB7ABBD-7864-1842-2550-2466C79214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8B62B27-ED54-FE87-06CE-3F3D9850C2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7664FB-F7DA-804F-A8AD-16446AF370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98449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E92564-0B3C-7E26-0152-EEEB71C7E6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F3EAF33-FB8E-130B-6B6B-4201EC711A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97F67B6-3066-5109-27BF-4B0B147B35D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D87F214-6489-C27F-7FEB-B9502968D48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214C765-2185-C092-5B2F-E96C1BA8C3D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AF42F32-52AC-9FD6-6E81-A75F099F5F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7836C2-9239-C149-9BD6-ACBAEBD9B418}" type="datetimeFigureOut">
              <a:rPr lang="en-US" smtClean="0"/>
              <a:t>3/4/24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6B02E63-0D58-F952-190D-B73D70279F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6B4B6D0-7140-EC32-C67E-EC93F9F2E5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7664FB-F7DA-804F-A8AD-16446AF370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44966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26C4EE-D822-56C8-E3AD-AA0B4BD1E6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97BFA87-855E-E8FB-5767-7AF55F782A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7836C2-9239-C149-9BD6-ACBAEBD9B418}" type="datetimeFigureOut">
              <a:rPr lang="en-US" smtClean="0"/>
              <a:t>3/4/24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472805E-914E-7A08-DA9B-595A938333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B827258-8B23-A4E2-80C5-3F68FC731B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7664FB-F7DA-804F-A8AD-16446AF370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62661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E91A28E-7A67-976F-17ED-197B8615E7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7836C2-9239-C149-9BD6-ACBAEBD9B418}" type="datetimeFigureOut">
              <a:rPr lang="en-US" smtClean="0"/>
              <a:t>3/4/24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55AF818-4045-5070-3A71-9FFE32E25C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2D46DB1-E2F5-6DE3-225E-7B7F7BF56D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7664FB-F7DA-804F-A8AD-16446AF370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26275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2C081D-73A8-70A9-DD0A-84B1B81B0D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F7DFA8-FEF8-3E56-8063-33DA7C2BA87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73D959B-2591-704F-9BC8-5BFC52280D3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34A2321-6426-CAAF-3920-A52EDFADB0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7836C2-9239-C149-9BD6-ACBAEBD9B418}" type="datetimeFigureOut">
              <a:rPr lang="en-US" smtClean="0"/>
              <a:t>3/4/24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388AF2C-1CD2-E922-F25D-3FC0154A13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93F496B-F899-4B10-0997-E26DEB2CC0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7664FB-F7DA-804F-A8AD-16446AF370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81170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6B741D-5BC6-69AD-0288-0284F69908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FEA0328-B1F0-3C02-E979-6A9CD09ADC2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7350666-D4D3-8887-21B7-9CFB316BE33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E8316EE-1FC1-3F22-543D-AB63C7491D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7836C2-9239-C149-9BD6-ACBAEBD9B418}" type="datetimeFigureOut">
              <a:rPr lang="en-US" smtClean="0"/>
              <a:t>3/4/24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9B4E31E-4CE9-8E57-2C76-EA65690ED0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61AE975-4C83-25DC-BB4B-62D47A9D10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7664FB-F7DA-804F-A8AD-16446AF370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45337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C332678-683E-EC0D-9F09-1526C0C920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F865B68-857D-C00F-5EA5-0FC3AB67B0D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9D6741D-F4C6-9C54-8EA8-77B328A8CCE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D7836C2-9239-C149-9BD6-ACBAEBD9B418}" type="datetimeFigureOut">
              <a:rPr lang="en-US" smtClean="0"/>
              <a:t>3/4/24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878AC9E-BF31-B52A-FC7A-D4E7E00C7BA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E95CF5-9DFB-D3CC-83C9-3687ADE2FB0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A7664FB-F7DA-804F-A8AD-16446AF370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56910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emf"/><Relationship Id="rId13" Type="http://schemas.openxmlformats.org/officeDocument/2006/relationships/image" Target="../media/image23.emf"/><Relationship Id="rId3" Type="http://schemas.openxmlformats.org/officeDocument/2006/relationships/image" Target="../media/image13.emf"/><Relationship Id="rId7" Type="http://schemas.openxmlformats.org/officeDocument/2006/relationships/image" Target="../media/image17.emf"/><Relationship Id="rId12" Type="http://schemas.openxmlformats.org/officeDocument/2006/relationships/image" Target="../media/image22.emf"/><Relationship Id="rId2" Type="http://schemas.openxmlformats.org/officeDocument/2006/relationships/notesSlide" Target="../notesSlides/notesSlide1.xml"/><Relationship Id="rId16" Type="http://schemas.openxmlformats.org/officeDocument/2006/relationships/image" Target="../media/image26.em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6.emf"/><Relationship Id="rId11" Type="http://schemas.openxmlformats.org/officeDocument/2006/relationships/image" Target="../media/image21.emf"/><Relationship Id="rId5" Type="http://schemas.openxmlformats.org/officeDocument/2006/relationships/image" Target="../media/image15.emf"/><Relationship Id="rId15" Type="http://schemas.openxmlformats.org/officeDocument/2006/relationships/image" Target="../media/image25.emf"/><Relationship Id="rId10" Type="http://schemas.openxmlformats.org/officeDocument/2006/relationships/image" Target="../media/image20.emf"/><Relationship Id="rId4" Type="http://schemas.openxmlformats.org/officeDocument/2006/relationships/image" Target="../media/image14.emf"/><Relationship Id="rId9" Type="http://schemas.openxmlformats.org/officeDocument/2006/relationships/image" Target="../media/image19.emf"/><Relationship Id="rId14" Type="http://schemas.openxmlformats.org/officeDocument/2006/relationships/image" Target="../media/image24.emf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emf"/><Relationship Id="rId2" Type="http://schemas.openxmlformats.org/officeDocument/2006/relationships/image" Target="../media/image27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1.png"/><Relationship Id="rId5" Type="http://schemas.openxmlformats.org/officeDocument/2006/relationships/image" Target="../media/image30.emf"/><Relationship Id="rId4" Type="http://schemas.openxmlformats.org/officeDocument/2006/relationships/image" Target="../media/image29.emf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emf"/><Relationship Id="rId2" Type="http://schemas.openxmlformats.org/officeDocument/2006/relationships/image" Target="../media/image27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1.png"/><Relationship Id="rId5" Type="http://schemas.openxmlformats.org/officeDocument/2006/relationships/image" Target="../media/image30.emf"/><Relationship Id="rId4" Type="http://schemas.openxmlformats.org/officeDocument/2006/relationships/image" Target="../media/image29.emf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3B4943-6396-ED59-57DD-FBBF1A42A16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4-bit Weight-Only Quantization &amp; Beyond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63B527B-930C-C6BD-F262-5EF4A4291EF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AHS Workshop 02/14/2024</a:t>
            </a:r>
          </a:p>
        </p:txBody>
      </p:sp>
    </p:spTree>
    <p:extLst>
      <p:ext uri="{BB962C8B-B14F-4D97-AF65-F5344CB8AC3E}">
        <p14:creationId xmlns:p14="http://schemas.microsoft.com/office/powerpoint/2010/main" val="112588943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3FB31C2F-F62C-1495-D7EC-7FA67348CC6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48299" y="0"/>
            <a:ext cx="4295402" cy="685800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1E7E7A4D-D500-4652-35AC-C9C5C4A2D454}"/>
              </a:ext>
            </a:extLst>
          </p:cNvPr>
          <p:cNvSpPr/>
          <p:nvPr/>
        </p:nvSpPr>
        <p:spPr>
          <a:xfrm>
            <a:off x="3762703" y="4971393"/>
            <a:ext cx="620111" cy="53602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39819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>
            <a:extLst>
              <a:ext uri="{FF2B5EF4-FFF2-40B4-BE49-F238E27FC236}">
                <a16:creationId xmlns:a16="http://schemas.microsoft.com/office/drawing/2014/main" id="{9E1B673F-9CC5-9A5D-4124-8BF1C341CE5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120775"/>
            <a:ext cx="12192000" cy="46164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C16B15B0-C45A-659A-582C-454006E7146A}"/>
              </a:ext>
            </a:extLst>
          </p:cNvPr>
          <p:cNvSpPr/>
          <p:nvPr/>
        </p:nvSpPr>
        <p:spPr>
          <a:xfrm>
            <a:off x="1471448" y="1261242"/>
            <a:ext cx="2017986" cy="4204138"/>
          </a:xfrm>
          <a:prstGeom prst="roundRect">
            <a:avLst/>
          </a:prstGeom>
          <a:solidFill>
            <a:schemeClr val="accent1">
              <a:alpha val="17992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624A7A9C-C13A-16D3-C90C-C3340572A1A0}"/>
              </a:ext>
            </a:extLst>
          </p:cNvPr>
          <p:cNvSpPr/>
          <p:nvPr/>
        </p:nvSpPr>
        <p:spPr>
          <a:xfrm>
            <a:off x="3531474" y="1261242"/>
            <a:ext cx="2017986" cy="4204138"/>
          </a:xfrm>
          <a:prstGeom prst="roundRect">
            <a:avLst/>
          </a:prstGeom>
          <a:solidFill>
            <a:schemeClr val="accent1">
              <a:alpha val="17992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3B60F965-E4C6-C0BD-86FA-5BD560B8DF6E}"/>
              </a:ext>
            </a:extLst>
          </p:cNvPr>
          <p:cNvSpPr/>
          <p:nvPr/>
        </p:nvSpPr>
        <p:spPr>
          <a:xfrm>
            <a:off x="5591500" y="1261242"/>
            <a:ext cx="2017986" cy="4204138"/>
          </a:xfrm>
          <a:prstGeom prst="roundRect">
            <a:avLst/>
          </a:prstGeom>
          <a:solidFill>
            <a:schemeClr val="accent1">
              <a:alpha val="17992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202B68E8-589F-9E32-9984-FFC5364131FC}"/>
              </a:ext>
            </a:extLst>
          </p:cNvPr>
          <p:cNvSpPr/>
          <p:nvPr/>
        </p:nvSpPr>
        <p:spPr>
          <a:xfrm>
            <a:off x="7651526" y="1261242"/>
            <a:ext cx="2017986" cy="4204138"/>
          </a:xfrm>
          <a:prstGeom prst="roundRect">
            <a:avLst/>
          </a:prstGeom>
          <a:solidFill>
            <a:schemeClr val="accent1">
              <a:alpha val="17992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558BF09D-2F9F-D683-1DF9-4D274D6526FF}"/>
              </a:ext>
            </a:extLst>
          </p:cNvPr>
          <p:cNvSpPr/>
          <p:nvPr/>
        </p:nvSpPr>
        <p:spPr>
          <a:xfrm>
            <a:off x="9711559" y="1261242"/>
            <a:ext cx="2017986" cy="4204138"/>
          </a:xfrm>
          <a:prstGeom prst="roundRect">
            <a:avLst/>
          </a:prstGeom>
          <a:solidFill>
            <a:schemeClr val="accent1">
              <a:alpha val="17992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B946031-7DC2-F715-92D3-9ADC89252858}"/>
              </a:ext>
            </a:extLst>
          </p:cNvPr>
          <p:cNvSpPr txBox="1"/>
          <p:nvPr/>
        </p:nvSpPr>
        <p:spPr>
          <a:xfrm>
            <a:off x="2047790" y="1376901"/>
            <a:ext cx="8653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Block-1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C39B251-0D35-ED86-9B6B-11F2D4215327}"/>
              </a:ext>
            </a:extLst>
          </p:cNvPr>
          <p:cNvSpPr txBox="1"/>
          <p:nvPr/>
        </p:nvSpPr>
        <p:spPr>
          <a:xfrm>
            <a:off x="4107816" y="1376901"/>
            <a:ext cx="8653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Block-2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B4CDBA13-907B-E335-6B6E-63C568FC1C36}"/>
              </a:ext>
            </a:extLst>
          </p:cNvPr>
          <p:cNvSpPr txBox="1"/>
          <p:nvPr/>
        </p:nvSpPr>
        <p:spPr>
          <a:xfrm>
            <a:off x="6167842" y="1376901"/>
            <a:ext cx="8653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Block-3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E2C9E7E-DED6-ABD1-C658-974637183B12}"/>
              </a:ext>
            </a:extLst>
          </p:cNvPr>
          <p:cNvSpPr txBox="1"/>
          <p:nvPr/>
        </p:nvSpPr>
        <p:spPr>
          <a:xfrm>
            <a:off x="8227868" y="1392620"/>
            <a:ext cx="8653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Block-4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7D052C6F-D4C0-0516-1A98-644C146D41D9}"/>
              </a:ext>
            </a:extLst>
          </p:cNvPr>
          <p:cNvSpPr txBox="1"/>
          <p:nvPr/>
        </p:nvSpPr>
        <p:spPr>
          <a:xfrm>
            <a:off x="10287901" y="1392620"/>
            <a:ext cx="8653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Block-5</a:t>
            </a:r>
          </a:p>
        </p:txBody>
      </p:sp>
      <p:sp>
        <p:nvSpPr>
          <p:cNvPr id="18" name="Right Brace 17">
            <a:extLst>
              <a:ext uri="{FF2B5EF4-FFF2-40B4-BE49-F238E27FC236}">
                <a16:creationId xmlns:a16="http://schemas.microsoft.com/office/drawing/2014/main" id="{467181F8-BF9E-B247-1B01-0F4A5FAFD6DB}"/>
              </a:ext>
            </a:extLst>
          </p:cNvPr>
          <p:cNvSpPr/>
          <p:nvPr/>
        </p:nvSpPr>
        <p:spPr>
          <a:xfrm rot="5400000">
            <a:off x="1931100" y="5166910"/>
            <a:ext cx="256126" cy="947658"/>
          </a:xfrm>
          <a:prstGeom prst="rightBrac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BC23DE99-173F-A919-1500-EBD9617F9300}"/>
              </a:ext>
            </a:extLst>
          </p:cNvPr>
          <p:cNvSpPr txBox="1"/>
          <p:nvPr/>
        </p:nvSpPr>
        <p:spPr>
          <a:xfrm rot="20126496">
            <a:off x="1345996" y="5822352"/>
            <a:ext cx="14035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6">
                    <a:lumMod val="50000"/>
                  </a:schemeClr>
                </a:solidFill>
              </a:rPr>
              <a:t>MHA Kernels</a:t>
            </a:r>
          </a:p>
        </p:txBody>
      </p:sp>
      <p:sp>
        <p:nvSpPr>
          <p:cNvPr id="20" name="Right Brace 19">
            <a:extLst>
              <a:ext uri="{FF2B5EF4-FFF2-40B4-BE49-F238E27FC236}">
                <a16:creationId xmlns:a16="http://schemas.microsoft.com/office/drawing/2014/main" id="{A5030EB0-2CF1-4F14-B7B7-5199017346D3}"/>
              </a:ext>
            </a:extLst>
          </p:cNvPr>
          <p:cNvSpPr/>
          <p:nvPr/>
        </p:nvSpPr>
        <p:spPr>
          <a:xfrm rot="5400000">
            <a:off x="2925672" y="5330664"/>
            <a:ext cx="256126" cy="661192"/>
          </a:xfrm>
          <a:prstGeom prst="rightBrac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D9D3FCD2-11CE-12E7-83E3-DACCA995146F}"/>
              </a:ext>
            </a:extLst>
          </p:cNvPr>
          <p:cNvSpPr txBox="1"/>
          <p:nvPr/>
        </p:nvSpPr>
        <p:spPr>
          <a:xfrm rot="20126496">
            <a:off x="2531931" y="5786586"/>
            <a:ext cx="11406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FF Kernels</a:t>
            </a:r>
          </a:p>
        </p:txBody>
      </p:sp>
      <p:sp>
        <p:nvSpPr>
          <p:cNvPr id="22" name="Right Brace 21">
            <a:extLst>
              <a:ext uri="{FF2B5EF4-FFF2-40B4-BE49-F238E27FC236}">
                <a16:creationId xmlns:a16="http://schemas.microsoft.com/office/drawing/2014/main" id="{2107769E-D965-6372-BF95-5AC171460CB6}"/>
              </a:ext>
            </a:extLst>
          </p:cNvPr>
          <p:cNvSpPr/>
          <p:nvPr/>
        </p:nvSpPr>
        <p:spPr>
          <a:xfrm rot="5400000">
            <a:off x="4020432" y="5192268"/>
            <a:ext cx="256126" cy="947658"/>
          </a:xfrm>
          <a:prstGeom prst="rightBrac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27593813-1A3A-4696-48B1-85B2481E06B0}"/>
              </a:ext>
            </a:extLst>
          </p:cNvPr>
          <p:cNvSpPr txBox="1"/>
          <p:nvPr/>
        </p:nvSpPr>
        <p:spPr>
          <a:xfrm rot="20126496">
            <a:off x="3435328" y="5847710"/>
            <a:ext cx="14035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6">
                    <a:lumMod val="50000"/>
                  </a:schemeClr>
                </a:solidFill>
              </a:rPr>
              <a:t>MHA Kernels</a:t>
            </a:r>
          </a:p>
        </p:txBody>
      </p:sp>
      <p:sp>
        <p:nvSpPr>
          <p:cNvPr id="24" name="Right Brace 23">
            <a:extLst>
              <a:ext uri="{FF2B5EF4-FFF2-40B4-BE49-F238E27FC236}">
                <a16:creationId xmlns:a16="http://schemas.microsoft.com/office/drawing/2014/main" id="{0CF4C4C6-2873-D332-32BD-CFDD6F9354D7}"/>
              </a:ext>
            </a:extLst>
          </p:cNvPr>
          <p:cNvSpPr/>
          <p:nvPr/>
        </p:nvSpPr>
        <p:spPr>
          <a:xfrm rot="5400000">
            <a:off x="5015004" y="5356022"/>
            <a:ext cx="256126" cy="661192"/>
          </a:xfrm>
          <a:prstGeom prst="rightBrac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C7119C9D-828E-C259-E421-17812645252F}"/>
              </a:ext>
            </a:extLst>
          </p:cNvPr>
          <p:cNvSpPr txBox="1"/>
          <p:nvPr/>
        </p:nvSpPr>
        <p:spPr>
          <a:xfrm rot="20126496">
            <a:off x="4621263" y="5811944"/>
            <a:ext cx="11406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FF Kernels</a:t>
            </a:r>
          </a:p>
        </p:txBody>
      </p:sp>
      <p:sp>
        <p:nvSpPr>
          <p:cNvPr id="32" name="Right Brace 31">
            <a:extLst>
              <a:ext uri="{FF2B5EF4-FFF2-40B4-BE49-F238E27FC236}">
                <a16:creationId xmlns:a16="http://schemas.microsoft.com/office/drawing/2014/main" id="{94268EE6-14CB-E32D-27ED-985CA7565A48}"/>
              </a:ext>
            </a:extLst>
          </p:cNvPr>
          <p:cNvSpPr/>
          <p:nvPr/>
        </p:nvSpPr>
        <p:spPr>
          <a:xfrm rot="5400000">
            <a:off x="6021845" y="5200022"/>
            <a:ext cx="256126" cy="947658"/>
          </a:xfrm>
          <a:prstGeom prst="rightBrac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9968F2E3-4F0E-AF8A-AE9A-C16822EDA723}"/>
              </a:ext>
            </a:extLst>
          </p:cNvPr>
          <p:cNvSpPr txBox="1"/>
          <p:nvPr/>
        </p:nvSpPr>
        <p:spPr>
          <a:xfrm rot="20126496">
            <a:off x="5436741" y="5855464"/>
            <a:ext cx="14035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6">
                    <a:lumMod val="50000"/>
                  </a:schemeClr>
                </a:solidFill>
              </a:rPr>
              <a:t>MHA Kernels</a:t>
            </a:r>
          </a:p>
        </p:txBody>
      </p:sp>
      <p:sp>
        <p:nvSpPr>
          <p:cNvPr id="34" name="Right Brace 33">
            <a:extLst>
              <a:ext uri="{FF2B5EF4-FFF2-40B4-BE49-F238E27FC236}">
                <a16:creationId xmlns:a16="http://schemas.microsoft.com/office/drawing/2014/main" id="{BBABACD2-878D-5A2E-F816-53D3974178E4}"/>
              </a:ext>
            </a:extLst>
          </p:cNvPr>
          <p:cNvSpPr/>
          <p:nvPr/>
        </p:nvSpPr>
        <p:spPr>
          <a:xfrm rot="5400000">
            <a:off x="7016417" y="5363776"/>
            <a:ext cx="256126" cy="661192"/>
          </a:xfrm>
          <a:prstGeom prst="rightBrac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D5251847-AAA9-DCDF-B9BE-AFC6C9462B50}"/>
              </a:ext>
            </a:extLst>
          </p:cNvPr>
          <p:cNvSpPr txBox="1"/>
          <p:nvPr/>
        </p:nvSpPr>
        <p:spPr>
          <a:xfrm rot="20126496">
            <a:off x="6622676" y="5819698"/>
            <a:ext cx="11406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FF Kernels</a:t>
            </a:r>
          </a:p>
        </p:txBody>
      </p:sp>
      <p:sp>
        <p:nvSpPr>
          <p:cNvPr id="36" name="Right Brace 35">
            <a:extLst>
              <a:ext uri="{FF2B5EF4-FFF2-40B4-BE49-F238E27FC236}">
                <a16:creationId xmlns:a16="http://schemas.microsoft.com/office/drawing/2014/main" id="{F7821963-6E44-FB53-EFF2-CEEC11BC2949}"/>
              </a:ext>
            </a:extLst>
          </p:cNvPr>
          <p:cNvSpPr/>
          <p:nvPr/>
        </p:nvSpPr>
        <p:spPr>
          <a:xfrm rot="5400000">
            <a:off x="8111177" y="5225380"/>
            <a:ext cx="256126" cy="947658"/>
          </a:xfrm>
          <a:prstGeom prst="rightBrac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1A09980C-A93B-2A17-1F14-493552B321B2}"/>
              </a:ext>
            </a:extLst>
          </p:cNvPr>
          <p:cNvSpPr txBox="1"/>
          <p:nvPr/>
        </p:nvSpPr>
        <p:spPr>
          <a:xfrm rot="20126496">
            <a:off x="7526073" y="5880822"/>
            <a:ext cx="14035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6">
                    <a:lumMod val="50000"/>
                  </a:schemeClr>
                </a:solidFill>
              </a:rPr>
              <a:t>MHA Kernels</a:t>
            </a:r>
          </a:p>
        </p:txBody>
      </p:sp>
      <p:sp>
        <p:nvSpPr>
          <p:cNvPr id="38" name="Right Brace 37">
            <a:extLst>
              <a:ext uri="{FF2B5EF4-FFF2-40B4-BE49-F238E27FC236}">
                <a16:creationId xmlns:a16="http://schemas.microsoft.com/office/drawing/2014/main" id="{B084FCA1-057B-43D0-8B15-50851A433352}"/>
              </a:ext>
            </a:extLst>
          </p:cNvPr>
          <p:cNvSpPr/>
          <p:nvPr/>
        </p:nvSpPr>
        <p:spPr>
          <a:xfrm rot="5400000">
            <a:off x="9105749" y="5389134"/>
            <a:ext cx="256126" cy="661192"/>
          </a:xfrm>
          <a:prstGeom prst="rightBrac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81FA5C2E-A72F-7B11-DECC-529BCBF0525A}"/>
              </a:ext>
            </a:extLst>
          </p:cNvPr>
          <p:cNvSpPr txBox="1"/>
          <p:nvPr/>
        </p:nvSpPr>
        <p:spPr>
          <a:xfrm rot="20126496">
            <a:off x="8712008" y="5845056"/>
            <a:ext cx="11406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FF Kernels</a:t>
            </a:r>
          </a:p>
        </p:txBody>
      </p:sp>
      <p:sp>
        <p:nvSpPr>
          <p:cNvPr id="40" name="Right Brace 39">
            <a:extLst>
              <a:ext uri="{FF2B5EF4-FFF2-40B4-BE49-F238E27FC236}">
                <a16:creationId xmlns:a16="http://schemas.microsoft.com/office/drawing/2014/main" id="{9E77CD27-0CBA-6149-0536-61C6545D7DF5}"/>
              </a:ext>
            </a:extLst>
          </p:cNvPr>
          <p:cNvSpPr/>
          <p:nvPr/>
        </p:nvSpPr>
        <p:spPr>
          <a:xfrm rot="5400000">
            <a:off x="10149034" y="5233563"/>
            <a:ext cx="256126" cy="947658"/>
          </a:xfrm>
          <a:prstGeom prst="rightBrac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6D82CC49-9AC9-CC7E-69A2-3EBE88A373C0}"/>
              </a:ext>
            </a:extLst>
          </p:cNvPr>
          <p:cNvSpPr txBox="1"/>
          <p:nvPr/>
        </p:nvSpPr>
        <p:spPr>
          <a:xfrm rot="20126496">
            <a:off x="9563930" y="5889005"/>
            <a:ext cx="14035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6">
                    <a:lumMod val="50000"/>
                  </a:schemeClr>
                </a:solidFill>
              </a:rPr>
              <a:t>MHA Kernels</a:t>
            </a:r>
          </a:p>
        </p:txBody>
      </p:sp>
      <p:sp>
        <p:nvSpPr>
          <p:cNvPr id="42" name="Right Brace 41">
            <a:extLst>
              <a:ext uri="{FF2B5EF4-FFF2-40B4-BE49-F238E27FC236}">
                <a16:creationId xmlns:a16="http://schemas.microsoft.com/office/drawing/2014/main" id="{23E80797-9F2F-C98A-0D09-3EE93A774879}"/>
              </a:ext>
            </a:extLst>
          </p:cNvPr>
          <p:cNvSpPr/>
          <p:nvPr/>
        </p:nvSpPr>
        <p:spPr>
          <a:xfrm rot="5400000">
            <a:off x="11143606" y="5397317"/>
            <a:ext cx="256126" cy="661192"/>
          </a:xfrm>
          <a:prstGeom prst="rightBrac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291EDFAA-944B-8771-D609-7E052D497B95}"/>
              </a:ext>
            </a:extLst>
          </p:cNvPr>
          <p:cNvSpPr txBox="1"/>
          <p:nvPr/>
        </p:nvSpPr>
        <p:spPr>
          <a:xfrm rot="20126496">
            <a:off x="10749865" y="5853239"/>
            <a:ext cx="11406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FF Kernels</a:t>
            </a:r>
          </a:p>
        </p:txBody>
      </p:sp>
    </p:spTree>
    <p:extLst>
      <p:ext uri="{BB962C8B-B14F-4D97-AF65-F5344CB8AC3E}">
        <p14:creationId xmlns:p14="http://schemas.microsoft.com/office/powerpoint/2010/main" val="252278507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0564469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5" name="Group 224">
            <a:extLst>
              <a:ext uri="{FF2B5EF4-FFF2-40B4-BE49-F238E27FC236}">
                <a16:creationId xmlns:a16="http://schemas.microsoft.com/office/drawing/2014/main" id="{4CFC1552-4D66-5EBF-B74D-AE13E09409BA}"/>
              </a:ext>
            </a:extLst>
          </p:cNvPr>
          <p:cNvGrpSpPr/>
          <p:nvPr/>
        </p:nvGrpSpPr>
        <p:grpSpPr>
          <a:xfrm>
            <a:off x="1540404" y="399814"/>
            <a:ext cx="8508722" cy="5257880"/>
            <a:chOff x="1486616" y="1296285"/>
            <a:chExt cx="8508722" cy="5257880"/>
          </a:xfrm>
        </p:grpSpPr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E88A0FA5-76E7-9481-ED19-7C74FCE8C539}"/>
                </a:ext>
              </a:extLst>
            </p:cNvPr>
            <p:cNvSpPr/>
            <p:nvPr/>
          </p:nvSpPr>
          <p:spPr>
            <a:xfrm>
              <a:off x="1486616" y="1297350"/>
              <a:ext cx="2299552" cy="630105"/>
            </a:xfrm>
            <a:prstGeom prst="rect">
              <a:avLst/>
            </a:prstGeom>
          </p:spPr>
          <p:style>
            <a:lnRef idx="2">
              <a:schemeClr val="dk1">
                <a:shade val="15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rgbClr val="F6F2D2"/>
                  </a:solidFill>
                </a:rPr>
                <a:t>Stage-I Conformer</a:t>
              </a:r>
            </a:p>
          </p:txBody>
        </p:sp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4A9E7498-BEDA-C91D-4268-2EB386F833D9}"/>
                </a:ext>
              </a:extLst>
            </p:cNvPr>
            <p:cNvSpPr/>
            <p:nvPr/>
          </p:nvSpPr>
          <p:spPr>
            <a:xfrm>
              <a:off x="4274489" y="1296285"/>
              <a:ext cx="1971851" cy="630089"/>
            </a:xfrm>
            <a:prstGeom prst="rect">
              <a:avLst/>
            </a:prstGeom>
          </p:spPr>
          <p:style>
            <a:lnRef idx="2">
              <a:schemeClr val="dk1">
                <a:shade val="15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rgbClr val="F6F2D2"/>
                  </a:solidFill>
                </a:rPr>
                <a:t>Session Conformer</a:t>
              </a:r>
            </a:p>
          </p:txBody>
        </p:sp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9D629C61-0AFF-A8D5-7644-04187809F5FE}"/>
                </a:ext>
              </a:extLst>
            </p:cNvPr>
            <p:cNvSpPr/>
            <p:nvPr/>
          </p:nvSpPr>
          <p:spPr>
            <a:xfrm>
              <a:off x="8150067" y="1312317"/>
              <a:ext cx="1750677" cy="630087"/>
            </a:xfrm>
            <a:prstGeom prst="rect">
              <a:avLst/>
            </a:prstGeom>
          </p:spPr>
          <p:style>
            <a:lnRef idx="2">
              <a:schemeClr val="dk1">
                <a:shade val="15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rgbClr val="F6F2D2"/>
                  </a:solidFill>
                </a:rPr>
                <a:t>Neural Biasing Conformer</a:t>
              </a:r>
            </a:p>
          </p:txBody>
        </p:sp>
        <p:cxnSp>
          <p:nvCxnSpPr>
            <p:cNvPr id="50" name="Straight Arrow Connector 49">
              <a:extLst>
                <a:ext uri="{FF2B5EF4-FFF2-40B4-BE49-F238E27FC236}">
                  <a16:creationId xmlns:a16="http://schemas.microsoft.com/office/drawing/2014/main" id="{A3989F8D-D27D-711D-A0EC-198E87D0DAF0}"/>
                </a:ext>
              </a:extLst>
            </p:cNvPr>
            <p:cNvCxnSpPr>
              <a:cxnSpLocks/>
              <a:stCxn id="41" idx="3"/>
              <a:endCxn id="42" idx="1"/>
            </p:cNvCxnSpPr>
            <p:nvPr/>
          </p:nvCxnSpPr>
          <p:spPr>
            <a:xfrm flipV="1">
              <a:off x="3786168" y="1611330"/>
              <a:ext cx="488321" cy="1073"/>
            </a:xfrm>
            <a:prstGeom prst="straightConnector1">
              <a:avLst/>
            </a:prstGeom>
            <a:ln>
              <a:solidFill>
                <a:srgbClr val="C0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Arrow Connector 50">
              <a:extLst>
                <a:ext uri="{FF2B5EF4-FFF2-40B4-BE49-F238E27FC236}">
                  <a16:creationId xmlns:a16="http://schemas.microsoft.com/office/drawing/2014/main" id="{125939AF-1F5F-9788-D5CE-588080A67B64}"/>
                </a:ext>
              </a:extLst>
            </p:cNvPr>
            <p:cNvCxnSpPr>
              <a:cxnSpLocks/>
              <a:stCxn id="42" idx="3"/>
            </p:cNvCxnSpPr>
            <p:nvPr/>
          </p:nvCxnSpPr>
          <p:spPr>
            <a:xfrm flipV="1">
              <a:off x="6246340" y="1610703"/>
              <a:ext cx="338752" cy="627"/>
            </a:xfrm>
            <a:prstGeom prst="straightConnector1">
              <a:avLst/>
            </a:prstGeom>
            <a:ln>
              <a:solidFill>
                <a:srgbClr val="C0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" name="Straight Arrow Connector 3">
              <a:extLst>
                <a:ext uri="{FF2B5EF4-FFF2-40B4-BE49-F238E27FC236}">
                  <a16:creationId xmlns:a16="http://schemas.microsoft.com/office/drawing/2014/main" id="{34F65910-E7E2-3BCA-7412-8D63287ACB02}"/>
                </a:ext>
              </a:extLst>
            </p:cNvPr>
            <p:cNvCxnSpPr>
              <a:cxnSpLocks/>
              <a:endCxn id="44" idx="1"/>
            </p:cNvCxnSpPr>
            <p:nvPr/>
          </p:nvCxnSpPr>
          <p:spPr>
            <a:xfrm>
              <a:off x="7693514" y="1627361"/>
              <a:ext cx="456553" cy="0"/>
            </a:xfrm>
            <a:prstGeom prst="straightConnector1">
              <a:avLst/>
            </a:prstGeom>
            <a:ln>
              <a:solidFill>
                <a:srgbClr val="C0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" name="Rounded Rectangle 8">
              <a:extLst>
                <a:ext uri="{FF2B5EF4-FFF2-40B4-BE49-F238E27FC236}">
                  <a16:creationId xmlns:a16="http://schemas.microsoft.com/office/drawing/2014/main" id="{BEE83279-8BD4-E03A-1CA6-C9C817E7877D}"/>
                </a:ext>
              </a:extLst>
            </p:cNvPr>
            <p:cNvSpPr/>
            <p:nvPr/>
          </p:nvSpPr>
          <p:spPr>
            <a:xfrm>
              <a:off x="6616860" y="1296285"/>
              <a:ext cx="1076654" cy="662152"/>
            </a:xfrm>
            <a:prstGeom prst="roundRect">
              <a:avLst>
                <a:gd name="adj" fmla="val 50000"/>
              </a:avLst>
            </a:prstGeom>
            <a:noFill/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rgbClr val="F6F2D2"/>
                  </a:solidFill>
                </a:rPr>
                <a:t> </a:t>
              </a:r>
              <a:r>
                <a:rPr lang="en-US" b="1" dirty="0" err="1">
                  <a:solidFill>
                    <a:schemeClr val="tx2">
                      <a:lumMod val="75000"/>
                    </a:schemeClr>
                  </a:solidFill>
                </a:rPr>
                <a:t>WoQ</a:t>
              </a:r>
              <a:endParaRPr lang="en-US" b="1" dirty="0">
                <a:solidFill>
                  <a:schemeClr val="tx2">
                    <a:lumMod val="75000"/>
                  </a:schemeClr>
                </a:solidFill>
              </a:endParaRPr>
            </a:p>
          </p:txBody>
        </p:sp>
        <p:pic>
          <p:nvPicPr>
            <p:cNvPr id="215" name="Picture 214">
              <a:extLst>
                <a:ext uri="{FF2B5EF4-FFF2-40B4-BE49-F238E27FC236}">
                  <a16:creationId xmlns:a16="http://schemas.microsoft.com/office/drawing/2014/main" id="{5ADFE57B-E11B-011F-B182-C59BEC0AA81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417030" y="2370010"/>
              <a:ext cx="5483714" cy="4109619"/>
            </a:xfrm>
            <a:prstGeom prst="rect">
              <a:avLst/>
            </a:prstGeom>
          </p:spPr>
        </p:pic>
        <p:cxnSp>
          <p:nvCxnSpPr>
            <p:cNvPr id="217" name="Straight Arrow Connector 216">
              <a:extLst>
                <a:ext uri="{FF2B5EF4-FFF2-40B4-BE49-F238E27FC236}">
                  <a16:creationId xmlns:a16="http://schemas.microsoft.com/office/drawing/2014/main" id="{398CEE67-8B28-E79A-CBAB-0E2973A819D4}"/>
                </a:ext>
              </a:extLst>
            </p:cNvPr>
            <p:cNvCxnSpPr>
              <a:cxnSpLocks/>
              <a:stCxn id="9" idx="2"/>
            </p:cNvCxnSpPr>
            <p:nvPr/>
          </p:nvCxnSpPr>
          <p:spPr>
            <a:xfrm flipH="1">
              <a:off x="4855779" y="1958437"/>
              <a:ext cx="2299408" cy="265250"/>
            </a:xfrm>
            <a:prstGeom prst="straightConnector1">
              <a:avLst/>
            </a:prstGeom>
            <a:ln>
              <a:solidFill>
                <a:srgbClr val="C00000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8" name="Rounded Rectangle 217">
              <a:extLst>
                <a:ext uri="{FF2B5EF4-FFF2-40B4-BE49-F238E27FC236}">
                  <a16:creationId xmlns:a16="http://schemas.microsoft.com/office/drawing/2014/main" id="{44EC1793-E214-4BBE-FF46-9D7D128CA4CD}"/>
                </a:ext>
              </a:extLst>
            </p:cNvPr>
            <p:cNvSpPr/>
            <p:nvPr/>
          </p:nvSpPr>
          <p:spPr>
            <a:xfrm>
              <a:off x="4154271" y="2224760"/>
              <a:ext cx="5841067" cy="4329405"/>
            </a:xfrm>
            <a:prstGeom prst="roundRect">
              <a:avLst/>
            </a:prstGeom>
            <a:noFill/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20" name="Straight Arrow Connector 219">
              <a:extLst>
                <a:ext uri="{FF2B5EF4-FFF2-40B4-BE49-F238E27FC236}">
                  <a16:creationId xmlns:a16="http://schemas.microsoft.com/office/drawing/2014/main" id="{4810D5DA-72BB-F441-66ED-6119CE790EAC}"/>
                </a:ext>
              </a:extLst>
            </p:cNvPr>
            <p:cNvCxnSpPr>
              <a:cxnSpLocks/>
              <a:stCxn id="9" idx="2"/>
            </p:cNvCxnSpPr>
            <p:nvPr/>
          </p:nvCxnSpPr>
          <p:spPr>
            <a:xfrm>
              <a:off x="7155187" y="1958437"/>
              <a:ext cx="2188510" cy="265250"/>
            </a:xfrm>
            <a:prstGeom prst="straightConnector1">
              <a:avLst/>
            </a:prstGeom>
            <a:ln>
              <a:solidFill>
                <a:srgbClr val="C00000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60570433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>
            <a:extLst>
              <a:ext uri="{FF2B5EF4-FFF2-40B4-BE49-F238E27FC236}">
                <a16:creationId xmlns:a16="http://schemas.microsoft.com/office/drawing/2014/main" id="{1CD9FDC1-F56D-D174-951D-21D6B026CB44}"/>
              </a:ext>
            </a:extLst>
          </p:cNvPr>
          <p:cNvGrpSpPr/>
          <p:nvPr/>
        </p:nvGrpSpPr>
        <p:grpSpPr>
          <a:xfrm>
            <a:off x="1650953" y="1623449"/>
            <a:ext cx="9849424" cy="4723335"/>
            <a:chOff x="1650953" y="1623449"/>
            <a:chExt cx="9849424" cy="4723335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83C4AC43-120B-1141-CADF-C958B6E133E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650953" y="1623449"/>
              <a:ext cx="4689714" cy="4221679"/>
            </a:xfrm>
            <a:prstGeom prst="rect">
              <a:avLst/>
            </a:prstGeom>
          </p:spPr>
        </p:pic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D4E381FA-8F8E-A016-2EE6-6B58E961C6F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703986" y="1623449"/>
              <a:ext cx="4755239" cy="4277843"/>
            </a:xfrm>
            <a:prstGeom prst="rect">
              <a:avLst/>
            </a:prstGeom>
          </p:spPr>
        </p:pic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A7511050-1395-FBDA-657A-9B1F3AEC3940}"/>
                </a:ext>
              </a:extLst>
            </p:cNvPr>
            <p:cNvSpPr txBox="1"/>
            <p:nvPr/>
          </p:nvSpPr>
          <p:spPr>
            <a:xfrm>
              <a:off x="2192357" y="5977452"/>
              <a:ext cx="327538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Weight histogram in FP16 format</a:t>
              </a: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B9222BC7-64D4-F98C-801C-4846D0A36415}"/>
                </a:ext>
              </a:extLst>
            </p:cNvPr>
            <p:cNvSpPr txBox="1"/>
            <p:nvPr/>
          </p:nvSpPr>
          <p:spPr>
            <a:xfrm>
              <a:off x="6898091" y="5977452"/>
              <a:ext cx="460228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Non-uniform 4-bit quantized weight histogram 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73526317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824172CE-DFE5-567E-005B-5F83DA1D2B1E}"/>
              </a:ext>
            </a:extLst>
          </p:cNvPr>
          <p:cNvGrpSpPr/>
          <p:nvPr/>
        </p:nvGrpSpPr>
        <p:grpSpPr>
          <a:xfrm>
            <a:off x="1925067" y="0"/>
            <a:ext cx="9013549" cy="6763929"/>
            <a:chOff x="1925067" y="0"/>
            <a:chExt cx="9013549" cy="6763929"/>
          </a:xfrm>
        </p:grpSpPr>
        <p:sp>
          <p:nvSpPr>
            <p:cNvPr id="11" name="Rounded Rectangle 10">
              <a:extLst>
                <a:ext uri="{FF2B5EF4-FFF2-40B4-BE49-F238E27FC236}">
                  <a16:creationId xmlns:a16="http://schemas.microsoft.com/office/drawing/2014/main" id="{982E675D-175E-6B41-854B-454B750B8BAE}"/>
                </a:ext>
              </a:extLst>
            </p:cNvPr>
            <p:cNvSpPr/>
            <p:nvPr/>
          </p:nvSpPr>
          <p:spPr>
            <a:xfrm>
              <a:off x="6497248" y="823194"/>
              <a:ext cx="4441368" cy="4088696"/>
            </a:xfrm>
            <a:prstGeom prst="roundRect">
              <a:avLst/>
            </a:prstGeom>
            <a:solidFill>
              <a:srgbClr val="C00000">
                <a:alpha val="1000"/>
              </a:srgbClr>
            </a:solidFill>
            <a:ln w="25400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78" name="Group 177">
              <a:extLst>
                <a:ext uri="{FF2B5EF4-FFF2-40B4-BE49-F238E27FC236}">
                  <a16:creationId xmlns:a16="http://schemas.microsoft.com/office/drawing/2014/main" id="{2727953B-F1E7-7E46-91F3-E8C2950D4B28}"/>
                </a:ext>
              </a:extLst>
            </p:cNvPr>
            <p:cNvGrpSpPr/>
            <p:nvPr/>
          </p:nvGrpSpPr>
          <p:grpSpPr>
            <a:xfrm>
              <a:off x="7073972" y="0"/>
              <a:ext cx="3186771" cy="708837"/>
              <a:chOff x="7073972" y="0"/>
              <a:chExt cx="3186771" cy="708837"/>
            </a:xfrm>
          </p:grpSpPr>
          <p:sp>
            <p:nvSpPr>
              <p:cNvPr id="37" name="Cube 36">
                <a:extLst>
                  <a:ext uri="{FF2B5EF4-FFF2-40B4-BE49-F238E27FC236}">
                    <a16:creationId xmlns:a16="http://schemas.microsoft.com/office/drawing/2014/main" id="{3AB06DEC-7045-D84D-BEEF-E4CE40F97F4F}"/>
                  </a:ext>
                </a:extLst>
              </p:cNvPr>
              <p:cNvSpPr/>
              <p:nvPr/>
            </p:nvSpPr>
            <p:spPr>
              <a:xfrm>
                <a:off x="8035596" y="251637"/>
                <a:ext cx="457200" cy="457200"/>
              </a:xfrm>
              <a:prstGeom prst="cube">
                <a:avLst/>
              </a:prstGeom>
              <a:solidFill>
                <a:schemeClr val="bg1">
                  <a:lumMod val="65000"/>
                </a:schemeClr>
              </a:solidFill>
              <a:ln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38" name="Cube 37">
                <a:extLst>
                  <a:ext uri="{FF2B5EF4-FFF2-40B4-BE49-F238E27FC236}">
                    <a16:creationId xmlns:a16="http://schemas.microsoft.com/office/drawing/2014/main" id="{2ACE578D-337B-6141-9CBC-584D03E1F262}"/>
                  </a:ext>
                </a:extLst>
              </p:cNvPr>
              <p:cNvSpPr/>
              <p:nvPr/>
            </p:nvSpPr>
            <p:spPr>
              <a:xfrm>
                <a:off x="8373053" y="251637"/>
                <a:ext cx="457200" cy="457200"/>
              </a:xfrm>
              <a:prstGeom prst="cube">
                <a:avLst/>
              </a:prstGeom>
              <a:solidFill>
                <a:schemeClr val="bg1">
                  <a:lumMod val="65000"/>
                </a:schemeClr>
              </a:solidFill>
              <a:ln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9" name="Cube 38">
                <a:extLst>
                  <a:ext uri="{FF2B5EF4-FFF2-40B4-BE49-F238E27FC236}">
                    <a16:creationId xmlns:a16="http://schemas.microsoft.com/office/drawing/2014/main" id="{B4377D26-17DB-4141-9985-80500A350107}"/>
                  </a:ext>
                </a:extLst>
              </p:cNvPr>
              <p:cNvSpPr/>
              <p:nvPr/>
            </p:nvSpPr>
            <p:spPr>
              <a:xfrm>
                <a:off x="8710510" y="251637"/>
                <a:ext cx="457200" cy="457200"/>
              </a:xfrm>
              <a:prstGeom prst="cube">
                <a:avLst/>
              </a:prstGeom>
              <a:solidFill>
                <a:schemeClr val="bg1">
                  <a:lumMod val="65000"/>
                </a:schemeClr>
              </a:solidFill>
              <a:ln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0" name="Cube 39">
                <a:extLst>
                  <a:ext uri="{FF2B5EF4-FFF2-40B4-BE49-F238E27FC236}">
                    <a16:creationId xmlns:a16="http://schemas.microsoft.com/office/drawing/2014/main" id="{63FE7B81-17EB-1041-9369-FE9EA3BD2D66}"/>
                  </a:ext>
                </a:extLst>
              </p:cNvPr>
              <p:cNvSpPr/>
              <p:nvPr/>
            </p:nvSpPr>
            <p:spPr>
              <a:xfrm>
                <a:off x="9040978" y="251637"/>
                <a:ext cx="457200" cy="457200"/>
              </a:xfrm>
              <a:prstGeom prst="cube">
                <a:avLst/>
              </a:prstGeom>
              <a:solidFill>
                <a:schemeClr val="bg1">
                  <a:lumMod val="65000"/>
                </a:schemeClr>
              </a:solidFill>
              <a:ln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5" name="TextBox 44">
                <a:extLst>
                  <a:ext uri="{FF2B5EF4-FFF2-40B4-BE49-F238E27FC236}">
                    <a16:creationId xmlns:a16="http://schemas.microsoft.com/office/drawing/2014/main" id="{C316B61C-22F9-BB46-B6F7-B4C298706E61}"/>
                  </a:ext>
                </a:extLst>
              </p:cNvPr>
              <p:cNvSpPr txBox="1"/>
              <p:nvPr/>
            </p:nvSpPr>
            <p:spPr>
              <a:xfrm>
                <a:off x="7998533" y="415589"/>
                <a:ext cx="546945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200" dirty="0">
                    <a:solidFill>
                      <a:schemeClr val="bg1"/>
                    </a:solidFill>
                  </a:rPr>
                  <a:t>-0.2</a:t>
                </a:r>
              </a:p>
            </p:txBody>
          </p:sp>
          <p:sp>
            <p:nvSpPr>
              <p:cNvPr id="46" name="TextBox 45">
                <a:extLst>
                  <a:ext uri="{FF2B5EF4-FFF2-40B4-BE49-F238E27FC236}">
                    <a16:creationId xmlns:a16="http://schemas.microsoft.com/office/drawing/2014/main" id="{F7E2D794-FEF4-E646-8E8A-4DA503F24C38}"/>
                  </a:ext>
                </a:extLst>
              </p:cNvPr>
              <p:cNvSpPr txBox="1"/>
              <p:nvPr/>
            </p:nvSpPr>
            <p:spPr>
              <a:xfrm>
                <a:off x="8323557" y="406221"/>
                <a:ext cx="546945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200" dirty="0">
                    <a:solidFill>
                      <a:schemeClr val="bg1"/>
                    </a:solidFill>
                  </a:rPr>
                  <a:t>-0.1</a:t>
                </a:r>
              </a:p>
            </p:txBody>
          </p:sp>
          <p:sp>
            <p:nvSpPr>
              <p:cNvPr id="47" name="TextBox 46">
                <a:extLst>
                  <a:ext uri="{FF2B5EF4-FFF2-40B4-BE49-F238E27FC236}">
                    <a16:creationId xmlns:a16="http://schemas.microsoft.com/office/drawing/2014/main" id="{D479C308-743A-A243-AFCD-8687B501A762}"/>
                  </a:ext>
                </a:extLst>
              </p:cNvPr>
              <p:cNvSpPr txBox="1"/>
              <p:nvPr/>
            </p:nvSpPr>
            <p:spPr>
              <a:xfrm>
                <a:off x="8687443" y="406220"/>
                <a:ext cx="546945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200" dirty="0">
                    <a:solidFill>
                      <a:schemeClr val="bg1"/>
                    </a:solidFill>
                  </a:rPr>
                  <a:t>0.1</a:t>
                </a:r>
              </a:p>
            </p:txBody>
          </p:sp>
          <p:sp>
            <p:nvSpPr>
              <p:cNvPr id="48" name="TextBox 47">
                <a:extLst>
                  <a:ext uri="{FF2B5EF4-FFF2-40B4-BE49-F238E27FC236}">
                    <a16:creationId xmlns:a16="http://schemas.microsoft.com/office/drawing/2014/main" id="{9D3C21AC-B649-F544-8024-B976A44AF5B9}"/>
                  </a:ext>
                </a:extLst>
              </p:cNvPr>
              <p:cNvSpPr txBox="1"/>
              <p:nvPr/>
            </p:nvSpPr>
            <p:spPr>
              <a:xfrm>
                <a:off x="9025146" y="410560"/>
                <a:ext cx="546945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200" dirty="0">
                    <a:solidFill>
                      <a:schemeClr val="bg1"/>
                    </a:solidFill>
                  </a:rPr>
                  <a:t>0.8</a:t>
                </a:r>
              </a:p>
            </p:txBody>
          </p:sp>
          <p:sp>
            <p:nvSpPr>
              <p:cNvPr id="61" name="TextBox 60">
                <a:extLst>
                  <a:ext uri="{FF2B5EF4-FFF2-40B4-BE49-F238E27FC236}">
                    <a16:creationId xmlns:a16="http://schemas.microsoft.com/office/drawing/2014/main" id="{F6544D71-FEF6-B149-BF1E-310CB5059E6C}"/>
                  </a:ext>
                </a:extLst>
              </p:cNvPr>
              <p:cNvSpPr txBox="1"/>
              <p:nvPr/>
            </p:nvSpPr>
            <p:spPr>
              <a:xfrm>
                <a:off x="9917379" y="264123"/>
                <a:ext cx="34336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…</a:t>
                </a:r>
              </a:p>
            </p:txBody>
          </p:sp>
          <p:pic>
            <p:nvPicPr>
              <p:cNvPr id="62" name="Picture 61">
                <a:extLst>
                  <a:ext uri="{FF2B5EF4-FFF2-40B4-BE49-F238E27FC236}">
                    <a16:creationId xmlns:a16="http://schemas.microsoft.com/office/drawing/2014/main" id="{83D66A7B-D1C0-5141-B49C-FA5DCBF3CF8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7799321" y="0"/>
                <a:ext cx="1835417" cy="228587"/>
              </a:xfrm>
              <a:prstGeom prst="rect">
                <a:avLst/>
              </a:prstGeom>
            </p:spPr>
          </p:pic>
          <p:sp>
            <p:nvSpPr>
              <p:cNvPr id="63" name="TextBox 62">
                <a:extLst>
                  <a:ext uri="{FF2B5EF4-FFF2-40B4-BE49-F238E27FC236}">
                    <a16:creationId xmlns:a16="http://schemas.microsoft.com/office/drawing/2014/main" id="{184BCADE-FA9E-C149-B627-FF000CBB6416}"/>
                  </a:ext>
                </a:extLst>
              </p:cNvPr>
              <p:cNvSpPr txBox="1"/>
              <p:nvPr/>
            </p:nvSpPr>
            <p:spPr>
              <a:xfrm>
                <a:off x="7073972" y="254976"/>
                <a:ext cx="34336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…</a:t>
                </a:r>
              </a:p>
            </p:txBody>
          </p:sp>
        </p:grpSp>
        <p:grpSp>
          <p:nvGrpSpPr>
            <p:cNvPr id="64" name="Group 63">
              <a:extLst>
                <a:ext uri="{FF2B5EF4-FFF2-40B4-BE49-F238E27FC236}">
                  <a16:creationId xmlns:a16="http://schemas.microsoft.com/office/drawing/2014/main" id="{F93E6220-F813-7242-83DE-419692319D88}"/>
                </a:ext>
              </a:extLst>
            </p:cNvPr>
            <p:cNvGrpSpPr/>
            <p:nvPr/>
          </p:nvGrpSpPr>
          <p:grpSpPr>
            <a:xfrm>
              <a:off x="7398129" y="548251"/>
              <a:ext cx="2303107" cy="1972423"/>
              <a:chOff x="7438470" y="-9384"/>
              <a:chExt cx="2303107" cy="1972423"/>
            </a:xfrm>
          </p:grpSpPr>
          <p:sp>
            <p:nvSpPr>
              <p:cNvPr id="65" name="Rectangle 64">
                <a:extLst>
                  <a:ext uri="{FF2B5EF4-FFF2-40B4-BE49-F238E27FC236}">
                    <a16:creationId xmlns:a16="http://schemas.microsoft.com/office/drawing/2014/main" id="{9A9DAEB4-D6FB-6B44-850F-FEC93BB5BF2B}"/>
                  </a:ext>
                </a:extLst>
              </p:cNvPr>
              <p:cNvSpPr/>
              <p:nvPr/>
            </p:nvSpPr>
            <p:spPr>
              <a:xfrm>
                <a:off x="8413394" y="527540"/>
                <a:ext cx="333963" cy="333962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66" name="Rectangle 65">
                <a:extLst>
                  <a:ext uri="{FF2B5EF4-FFF2-40B4-BE49-F238E27FC236}">
                    <a16:creationId xmlns:a16="http://schemas.microsoft.com/office/drawing/2014/main" id="{C7577129-9584-F648-8095-49E5C7C6814E}"/>
                  </a:ext>
                </a:extLst>
              </p:cNvPr>
              <p:cNvSpPr/>
              <p:nvPr/>
            </p:nvSpPr>
            <p:spPr>
              <a:xfrm>
                <a:off x="8747356" y="527539"/>
                <a:ext cx="333964" cy="333962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7" name="Rectangle 66">
                <a:extLst>
                  <a:ext uri="{FF2B5EF4-FFF2-40B4-BE49-F238E27FC236}">
                    <a16:creationId xmlns:a16="http://schemas.microsoft.com/office/drawing/2014/main" id="{ABEFE5D0-E75D-F044-95E1-E577DC7B716F}"/>
                  </a:ext>
                </a:extLst>
              </p:cNvPr>
              <p:cNvSpPr/>
              <p:nvPr/>
            </p:nvSpPr>
            <p:spPr>
              <a:xfrm rot="16200000">
                <a:off x="8099704" y="1629077"/>
                <a:ext cx="333963" cy="333962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68" name="Rectangle 67">
                <a:extLst>
                  <a:ext uri="{FF2B5EF4-FFF2-40B4-BE49-F238E27FC236}">
                    <a16:creationId xmlns:a16="http://schemas.microsoft.com/office/drawing/2014/main" id="{0A8682F9-3601-724D-BA1E-FAF64DE3C3B4}"/>
                  </a:ext>
                </a:extLst>
              </p:cNvPr>
              <p:cNvSpPr/>
              <p:nvPr/>
            </p:nvSpPr>
            <p:spPr>
              <a:xfrm rot="16200000">
                <a:off x="8099704" y="1291620"/>
                <a:ext cx="333963" cy="333962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69" name="Rectangle 68">
                <a:extLst>
                  <a:ext uri="{FF2B5EF4-FFF2-40B4-BE49-F238E27FC236}">
                    <a16:creationId xmlns:a16="http://schemas.microsoft.com/office/drawing/2014/main" id="{DB172A36-9FC7-1C41-90BD-21E75BF0AA3B}"/>
                  </a:ext>
                </a:extLst>
              </p:cNvPr>
              <p:cNvSpPr/>
              <p:nvPr/>
            </p:nvSpPr>
            <p:spPr>
              <a:xfrm rot="16200000">
                <a:off x="8433666" y="1629077"/>
                <a:ext cx="333963" cy="333962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70" name="Rectangle 69">
                <a:extLst>
                  <a:ext uri="{FF2B5EF4-FFF2-40B4-BE49-F238E27FC236}">
                    <a16:creationId xmlns:a16="http://schemas.microsoft.com/office/drawing/2014/main" id="{9FB87FAC-A6E9-9A47-9F5F-AB8D82BD5193}"/>
                  </a:ext>
                </a:extLst>
              </p:cNvPr>
              <p:cNvSpPr/>
              <p:nvPr/>
            </p:nvSpPr>
            <p:spPr>
              <a:xfrm rot="16200000">
                <a:off x="8433666" y="1291620"/>
                <a:ext cx="333963" cy="333962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71" name="Rectangle 70">
                <a:extLst>
                  <a:ext uri="{FF2B5EF4-FFF2-40B4-BE49-F238E27FC236}">
                    <a16:creationId xmlns:a16="http://schemas.microsoft.com/office/drawing/2014/main" id="{48799088-E2F0-C148-A0BC-1C4F3227942E}"/>
                  </a:ext>
                </a:extLst>
              </p:cNvPr>
              <p:cNvSpPr/>
              <p:nvPr/>
            </p:nvSpPr>
            <p:spPr>
              <a:xfrm rot="16200000">
                <a:off x="8767628" y="1629077"/>
                <a:ext cx="333963" cy="333962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72" name="Rectangle 71">
                <a:extLst>
                  <a:ext uri="{FF2B5EF4-FFF2-40B4-BE49-F238E27FC236}">
                    <a16:creationId xmlns:a16="http://schemas.microsoft.com/office/drawing/2014/main" id="{0D295118-9C4B-E740-ACD8-5479C590AB39}"/>
                  </a:ext>
                </a:extLst>
              </p:cNvPr>
              <p:cNvSpPr/>
              <p:nvPr/>
            </p:nvSpPr>
            <p:spPr>
              <a:xfrm rot="16200000">
                <a:off x="8767628" y="1291620"/>
                <a:ext cx="333963" cy="333962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73" name="Rectangle 72">
                <a:extLst>
                  <a:ext uri="{FF2B5EF4-FFF2-40B4-BE49-F238E27FC236}">
                    <a16:creationId xmlns:a16="http://schemas.microsoft.com/office/drawing/2014/main" id="{E638361E-2A09-5B4B-B26C-BB6E94E45A55}"/>
                  </a:ext>
                </a:extLst>
              </p:cNvPr>
              <p:cNvSpPr/>
              <p:nvPr/>
            </p:nvSpPr>
            <p:spPr>
              <a:xfrm rot="16200000">
                <a:off x="9101590" y="1629077"/>
                <a:ext cx="333963" cy="333962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74" name="Rectangle 73">
                <a:extLst>
                  <a:ext uri="{FF2B5EF4-FFF2-40B4-BE49-F238E27FC236}">
                    <a16:creationId xmlns:a16="http://schemas.microsoft.com/office/drawing/2014/main" id="{C5551BFF-E4A5-A347-86F0-DCB3A1C28D40}"/>
                  </a:ext>
                </a:extLst>
              </p:cNvPr>
              <p:cNvSpPr/>
              <p:nvPr/>
            </p:nvSpPr>
            <p:spPr>
              <a:xfrm rot="16200000">
                <a:off x="9101590" y="1291620"/>
                <a:ext cx="333963" cy="333962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75" name="TextBox 74">
                <a:extLst>
                  <a:ext uri="{FF2B5EF4-FFF2-40B4-BE49-F238E27FC236}">
                    <a16:creationId xmlns:a16="http://schemas.microsoft.com/office/drawing/2014/main" id="{4E4ED3FF-3BBD-9746-A606-3D271324956D}"/>
                  </a:ext>
                </a:extLst>
              </p:cNvPr>
              <p:cNvSpPr txBox="1"/>
              <p:nvPr/>
            </p:nvSpPr>
            <p:spPr>
              <a:xfrm>
                <a:off x="8447442" y="520616"/>
                <a:ext cx="30168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0</a:t>
                </a:r>
              </a:p>
            </p:txBody>
          </p:sp>
          <p:sp>
            <p:nvSpPr>
              <p:cNvPr id="76" name="TextBox 75">
                <a:extLst>
                  <a:ext uri="{FF2B5EF4-FFF2-40B4-BE49-F238E27FC236}">
                    <a16:creationId xmlns:a16="http://schemas.microsoft.com/office/drawing/2014/main" id="{F9A194BF-6672-B14E-AAF6-9563ABF4C02C}"/>
                  </a:ext>
                </a:extLst>
              </p:cNvPr>
              <p:cNvSpPr txBox="1"/>
              <p:nvPr/>
            </p:nvSpPr>
            <p:spPr>
              <a:xfrm>
                <a:off x="8762610" y="520616"/>
                <a:ext cx="30168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1</a:t>
                </a:r>
              </a:p>
            </p:txBody>
          </p:sp>
          <p:sp>
            <p:nvSpPr>
              <p:cNvPr id="77" name="TextBox 76">
                <a:extLst>
                  <a:ext uri="{FF2B5EF4-FFF2-40B4-BE49-F238E27FC236}">
                    <a16:creationId xmlns:a16="http://schemas.microsoft.com/office/drawing/2014/main" id="{EB2EEC78-2278-9C4A-982C-CDC8FCC81740}"/>
                  </a:ext>
                </a:extLst>
              </p:cNvPr>
              <p:cNvSpPr txBox="1"/>
              <p:nvPr/>
            </p:nvSpPr>
            <p:spPr>
              <a:xfrm>
                <a:off x="8033430" y="1322218"/>
                <a:ext cx="546945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200" dirty="0"/>
                  <a:t> 0.2</a:t>
                </a:r>
              </a:p>
            </p:txBody>
          </p:sp>
          <p:sp>
            <p:nvSpPr>
              <p:cNvPr id="78" name="TextBox 77">
                <a:extLst>
                  <a:ext uri="{FF2B5EF4-FFF2-40B4-BE49-F238E27FC236}">
                    <a16:creationId xmlns:a16="http://schemas.microsoft.com/office/drawing/2014/main" id="{6A306078-0E63-7446-87FF-B990BFAEDE1E}"/>
                  </a:ext>
                </a:extLst>
              </p:cNvPr>
              <p:cNvSpPr txBox="1"/>
              <p:nvPr/>
            </p:nvSpPr>
            <p:spPr>
              <a:xfrm>
                <a:off x="8372656" y="1321469"/>
                <a:ext cx="546945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200" dirty="0"/>
                  <a:t> 0.1</a:t>
                </a:r>
              </a:p>
            </p:txBody>
          </p:sp>
          <p:sp>
            <p:nvSpPr>
              <p:cNvPr id="79" name="TextBox 78">
                <a:extLst>
                  <a:ext uri="{FF2B5EF4-FFF2-40B4-BE49-F238E27FC236}">
                    <a16:creationId xmlns:a16="http://schemas.microsoft.com/office/drawing/2014/main" id="{E32EB9EC-7552-404F-B699-C55BB3F574FA}"/>
                  </a:ext>
                </a:extLst>
              </p:cNvPr>
              <p:cNvSpPr txBox="1"/>
              <p:nvPr/>
            </p:nvSpPr>
            <p:spPr>
              <a:xfrm>
                <a:off x="8736542" y="1321468"/>
                <a:ext cx="546945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200" dirty="0"/>
                  <a:t>0.1</a:t>
                </a:r>
              </a:p>
            </p:txBody>
          </p:sp>
          <p:sp>
            <p:nvSpPr>
              <p:cNvPr id="80" name="TextBox 79">
                <a:extLst>
                  <a:ext uri="{FF2B5EF4-FFF2-40B4-BE49-F238E27FC236}">
                    <a16:creationId xmlns:a16="http://schemas.microsoft.com/office/drawing/2014/main" id="{57CB5909-2648-F34C-A165-03A8B7B6BB12}"/>
                  </a:ext>
                </a:extLst>
              </p:cNvPr>
              <p:cNvSpPr txBox="1"/>
              <p:nvPr/>
            </p:nvSpPr>
            <p:spPr>
              <a:xfrm>
                <a:off x="9074245" y="1325808"/>
                <a:ext cx="546945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200" dirty="0"/>
                  <a:t>0.8</a:t>
                </a:r>
              </a:p>
            </p:txBody>
          </p:sp>
          <p:sp>
            <p:nvSpPr>
              <p:cNvPr id="81" name="TextBox 80">
                <a:extLst>
                  <a:ext uri="{FF2B5EF4-FFF2-40B4-BE49-F238E27FC236}">
                    <a16:creationId xmlns:a16="http://schemas.microsoft.com/office/drawing/2014/main" id="{743A733B-F98D-6F40-8744-08ACA634F468}"/>
                  </a:ext>
                </a:extLst>
              </p:cNvPr>
              <p:cNvSpPr txBox="1"/>
              <p:nvPr/>
            </p:nvSpPr>
            <p:spPr>
              <a:xfrm>
                <a:off x="8040504" y="1675563"/>
                <a:ext cx="546945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200" dirty="0"/>
                  <a:t> 1.2</a:t>
                </a:r>
              </a:p>
            </p:txBody>
          </p:sp>
          <p:sp>
            <p:nvSpPr>
              <p:cNvPr id="82" name="TextBox 81">
                <a:extLst>
                  <a:ext uri="{FF2B5EF4-FFF2-40B4-BE49-F238E27FC236}">
                    <a16:creationId xmlns:a16="http://schemas.microsoft.com/office/drawing/2014/main" id="{65692D6D-0AE7-6F43-9151-527F2FEDDC81}"/>
                  </a:ext>
                </a:extLst>
              </p:cNvPr>
              <p:cNvSpPr txBox="1"/>
              <p:nvPr/>
            </p:nvSpPr>
            <p:spPr>
              <a:xfrm>
                <a:off x="8379730" y="1674814"/>
                <a:ext cx="546945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200" dirty="0"/>
                  <a:t> 1.1</a:t>
                </a:r>
              </a:p>
            </p:txBody>
          </p:sp>
          <p:sp>
            <p:nvSpPr>
              <p:cNvPr id="83" name="TextBox 82">
                <a:extLst>
                  <a:ext uri="{FF2B5EF4-FFF2-40B4-BE49-F238E27FC236}">
                    <a16:creationId xmlns:a16="http://schemas.microsoft.com/office/drawing/2014/main" id="{25B3F6C7-8E11-4A44-8D18-68E3EF20DAC8}"/>
                  </a:ext>
                </a:extLst>
              </p:cNvPr>
              <p:cNvSpPr txBox="1"/>
              <p:nvPr/>
            </p:nvSpPr>
            <p:spPr>
              <a:xfrm>
                <a:off x="8743616" y="1674813"/>
                <a:ext cx="546945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200" dirty="0"/>
                  <a:t>0.9</a:t>
                </a:r>
              </a:p>
            </p:txBody>
          </p:sp>
          <p:sp>
            <p:nvSpPr>
              <p:cNvPr id="84" name="TextBox 83">
                <a:extLst>
                  <a:ext uri="{FF2B5EF4-FFF2-40B4-BE49-F238E27FC236}">
                    <a16:creationId xmlns:a16="http://schemas.microsoft.com/office/drawing/2014/main" id="{A830B462-DC9E-4543-BB24-529E787717D9}"/>
                  </a:ext>
                </a:extLst>
              </p:cNvPr>
              <p:cNvSpPr txBox="1"/>
              <p:nvPr/>
            </p:nvSpPr>
            <p:spPr>
              <a:xfrm>
                <a:off x="9081319" y="1679153"/>
                <a:ext cx="546945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200" dirty="0"/>
                  <a:t>0.2</a:t>
                </a:r>
              </a:p>
            </p:txBody>
          </p:sp>
          <p:sp>
            <p:nvSpPr>
              <p:cNvPr id="85" name="Oval 84">
                <a:extLst>
                  <a:ext uri="{FF2B5EF4-FFF2-40B4-BE49-F238E27FC236}">
                    <a16:creationId xmlns:a16="http://schemas.microsoft.com/office/drawing/2014/main" id="{5F1A3947-3F05-884D-BB7F-D7EE10984058}"/>
                  </a:ext>
                </a:extLst>
              </p:cNvPr>
              <p:cNvSpPr/>
              <p:nvPr/>
            </p:nvSpPr>
            <p:spPr>
              <a:xfrm>
                <a:off x="7474763" y="546670"/>
                <a:ext cx="327783" cy="327783"/>
              </a:xfrm>
              <a:prstGeom prst="ellipse">
                <a:avLst/>
              </a:prstGeom>
              <a:noFill/>
              <a:ln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6" name="TextBox 85">
                <a:extLst>
                  <a:ext uri="{FF2B5EF4-FFF2-40B4-BE49-F238E27FC236}">
                    <a16:creationId xmlns:a16="http://schemas.microsoft.com/office/drawing/2014/main" id="{3AC9F5A1-B08C-EA44-8B03-29A3B7920F6F}"/>
                  </a:ext>
                </a:extLst>
              </p:cNvPr>
              <p:cNvSpPr txBox="1"/>
              <p:nvPr/>
            </p:nvSpPr>
            <p:spPr>
              <a:xfrm>
                <a:off x="7438470" y="184533"/>
                <a:ext cx="396262" cy="92333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5400" dirty="0">
                    <a:solidFill>
                      <a:srgbClr val="C00000"/>
                    </a:solidFill>
                  </a:rPr>
                  <a:t>-</a:t>
                </a:r>
              </a:p>
            </p:txBody>
          </p:sp>
          <p:cxnSp>
            <p:nvCxnSpPr>
              <p:cNvPr id="87" name="Elbow Connector 86">
                <a:extLst>
                  <a:ext uri="{FF2B5EF4-FFF2-40B4-BE49-F238E27FC236}">
                    <a16:creationId xmlns:a16="http://schemas.microsoft.com/office/drawing/2014/main" id="{4542971E-4135-E649-86BB-778692209DB4}"/>
                  </a:ext>
                </a:extLst>
              </p:cNvPr>
              <p:cNvCxnSpPr>
                <a:cxnSpLocks/>
              </p:cNvCxnSpPr>
              <p:nvPr/>
            </p:nvCxnSpPr>
            <p:spPr>
              <a:xfrm rot="5400000">
                <a:off x="7534550" y="42912"/>
                <a:ext cx="549885" cy="445294"/>
              </a:xfrm>
              <a:prstGeom prst="bentConnector3">
                <a:avLst>
                  <a:gd name="adj1" fmla="val 661"/>
                </a:avLst>
              </a:prstGeom>
              <a:ln w="19050">
                <a:solidFill>
                  <a:schemeClr val="tx1">
                    <a:lumMod val="50000"/>
                    <a:lumOff val="50000"/>
                  </a:schemeClr>
                </a:solidFill>
                <a:headEnd type="none"/>
                <a:tailEnd type="stealt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8" name="Straight Connector 87">
                <a:extLst>
                  <a:ext uri="{FF2B5EF4-FFF2-40B4-BE49-F238E27FC236}">
                    <a16:creationId xmlns:a16="http://schemas.microsoft.com/office/drawing/2014/main" id="{752EA1AA-414D-B645-B98D-2C5A202C7E96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785882" y="710831"/>
                <a:ext cx="596642" cy="1"/>
              </a:xfrm>
              <a:prstGeom prst="line">
                <a:avLst/>
              </a:prstGeom>
              <a:ln w="19050">
                <a:solidFill>
                  <a:schemeClr val="tx1">
                    <a:lumMod val="50000"/>
                    <a:lumOff val="50000"/>
                  </a:schemeClr>
                </a:solidFill>
                <a:headEnd type="stealt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9" name="Elbow Connector 88">
                <a:extLst>
                  <a:ext uri="{FF2B5EF4-FFF2-40B4-BE49-F238E27FC236}">
                    <a16:creationId xmlns:a16="http://schemas.microsoft.com/office/drawing/2014/main" id="{D4C6FA4F-4CB6-B041-AC66-B04B7097F226}"/>
                  </a:ext>
                </a:extLst>
              </p:cNvPr>
              <p:cNvCxnSpPr>
                <a:cxnSpLocks/>
              </p:cNvCxnSpPr>
              <p:nvPr/>
            </p:nvCxnSpPr>
            <p:spPr>
              <a:xfrm rot="16200000" flipH="1">
                <a:off x="7543402" y="958187"/>
                <a:ext cx="531925" cy="430026"/>
              </a:xfrm>
              <a:prstGeom prst="bentConnector3">
                <a:avLst>
                  <a:gd name="adj1" fmla="val 101005"/>
                </a:avLst>
              </a:prstGeom>
              <a:ln w="19050">
                <a:solidFill>
                  <a:schemeClr val="tx1">
                    <a:lumMod val="50000"/>
                    <a:lumOff val="50000"/>
                  </a:schemeClr>
                </a:solidFill>
                <a:tailEnd type="stealt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pic>
            <p:nvPicPr>
              <p:cNvPr id="90" name="Picture 89">
                <a:extLst>
                  <a:ext uri="{FF2B5EF4-FFF2-40B4-BE49-F238E27FC236}">
                    <a16:creationId xmlns:a16="http://schemas.microsoft.com/office/drawing/2014/main" id="{47A8D7C0-74BE-8D40-8312-422E89FAE88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7824577" y="1087117"/>
                <a:ext cx="1917000" cy="160264"/>
              </a:xfrm>
              <a:prstGeom prst="rect">
                <a:avLst/>
              </a:prstGeom>
            </p:spPr>
          </p:pic>
          <p:pic>
            <p:nvPicPr>
              <p:cNvPr id="91" name="Picture 90">
                <a:extLst>
                  <a:ext uri="{FF2B5EF4-FFF2-40B4-BE49-F238E27FC236}">
                    <a16:creationId xmlns:a16="http://schemas.microsoft.com/office/drawing/2014/main" id="{5584384B-C14B-534D-AD78-44A0AA248C9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7833142" y="309790"/>
                <a:ext cx="1835417" cy="178443"/>
              </a:xfrm>
              <a:prstGeom prst="rect">
                <a:avLst/>
              </a:prstGeom>
            </p:spPr>
          </p:pic>
        </p:grpSp>
        <p:grpSp>
          <p:nvGrpSpPr>
            <p:cNvPr id="179" name="Group 178">
              <a:extLst>
                <a:ext uri="{FF2B5EF4-FFF2-40B4-BE49-F238E27FC236}">
                  <a16:creationId xmlns:a16="http://schemas.microsoft.com/office/drawing/2014/main" id="{1055FA4C-71C6-B649-869D-5FDF891F584D}"/>
                </a:ext>
              </a:extLst>
            </p:cNvPr>
            <p:cNvGrpSpPr/>
            <p:nvPr/>
          </p:nvGrpSpPr>
          <p:grpSpPr>
            <a:xfrm>
              <a:off x="7201200" y="5295994"/>
              <a:ext cx="3059543" cy="1466989"/>
              <a:chOff x="7201200" y="5295994"/>
              <a:chExt cx="3059543" cy="1466989"/>
            </a:xfrm>
          </p:grpSpPr>
          <p:sp>
            <p:nvSpPr>
              <p:cNvPr id="12" name="Parallelogram 11">
                <a:extLst>
                  <a:ext uri="{FF2B5EF4-FFF2-40B4-BE49-F238E27FC236}">
                    <a16:creationId xmlns:a16="http://schemas.microsoft.com/office/drawing/2014/main" id="{47CC3CE3-AA58-734C-B304-F171E8AC68D7}"/>
                  </a:ext>
                </a:extLst>
              </p:cNvPr>
              <p:cNvSpPr/>
              <p:nvPr/>
            </p:nvSpPr>
            <p:spPr>
              <a:xfrm>
                <a:off x="7343106" y="5295994"/>
                <a:ext cx="2917637" cy="1167705"/>
              </a:xfrm>
              <a:prstGeom prst="parallelogram">
                <a:avLst/>
              </a:prstGeom>
              <a:solidFill>
                <a:schemeClr val="tx1">
                  <a:lumMod val="50000"/>
                  <a:lumOff val="50000"/>
                  <a:alpha val="6180"/>
                </a:schemeClr>
              </a:solidFill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1" name="Cube 40">
                <a:extLst>
                  <a:ext uri="{FF2B5EF4-FFF2-40B4-BE49-F238E27FC236}">
                    <a16:creationId xmlns:a16="http://schemas.microsoft.com/office/drawing/2014/main" id="{B2E046EA-A91B-9247-9E4F-EF3502980151}"/>
                  </a:ext>
                </a:extLst>
              </p:cNvPr>
              <p:cNvSpPr/>
              <p:nvPr/>
            </p:nvSpPr>
            <p:spPr>
              <a:xfrm>
                <a:off x="8407559" y="5360862"/>
                <a:ext cx="457200" cy="457200"/>
              </a:xfrm>
              <a:prstGeom prst="cube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2" name="Cube 41">
                <a:extLst>
                  <a:ext uri="{FF2B5EF4-FFF2-40B4-BE49-F238E27FC236}">
                    <a16:creationId xmlns:a16="http://schemas.microsoft.com/office/drawing/2014/main" id="{F3A4D5A2-8A1C-D64C-977E-3F605D035593}"/>
                  </a:ext>
                </a:extLst>
              </p:cNvPr>
              <p:cNvSpPr/>
              <p:nvPr/>
            </p:nvSpPr>
            <p:spPr>
              <a:xfrm>
                <a:off x="8745016" y="5360862"/>
                <a:ext cx="457200" cy="457200"/>
              </a:xfrm>
              <a:prstGeom prst="cube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3" name="Cube 42">
                <a:extLst>
                  <a:ext uri="{FF2B5EF4-FFF2-40B4-BE49-F238E27FC236}">
                    <a16:creationId xmlns:a16="http://schemas.microsoft.com/office/drawing/2014/main" id="{AB6115D1-738B-2A4A-AEEA-A08A7C8280A4}"/>
                  </a:ext>
                </a:extLst>
              </p:cNvPr>
              <p:cNvSpPr/>
              <p:nvPr/>
            </p:nvSpPr>
            <p:spPr>
              <a:xfrm>
                <a:off x="9082473" y="5360862"/>
                <a:ext cx="457200" cy="457200"/>
              </a:xfrm>
              <a:prstGeom prst="cube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4" name="Cube 43">
                <a:extLst>
                  <a:ext uri="{FF2B5EF4-FFF2-40B4-BE49-F238E27FC236}">
                    <a16:creationId xmlns:a16="http://schemas.microsoft.com/office/drawing/2014/main" id="{F955FB87-58DF-1748-B746-C4627E1E0585}"/>
                  </a:ext>
                </a:extLst>
              </p:cNvPr>
              <p:cNvSpPr/>
              <p:nvPr/>
            </p:nvSpPr>
            <p:spPr>
              <a:xfrm>
                <a:off x="9412941" y="5360862"/>
                <a:ext cx="457200" cy="457200"/>
              </a:xfrm>
              <a:prstGeom prst="cube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9" name="TextBox 48">
                <a:extLst>
                  <a:ext uri="{FF2B5EF4-FFF2-40B4-BE49-F238E27FC236}">
                    <a16:creationId xmlns:a16="http://schemas.microsoft.com/office/drawing/2014/main" id="{FE95B94D-27FC-BF40-B05A-0AC955734206}"/>
                  </a:ext>
                </a:extLst>
              </p:cNvPr>
              <p:cNvSpPr txBox="1"/>
              <p:nvPr/>
            </p:nvSpPr>
            <p:spPr>
              <a:xfrm>
                <a:off x="8329399" y="5499596"/>
                <a:ext cx="546945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200" dirty="0"/>
                  <a:t>   0</a:t>
                </a:r>
              </a:p>
            </p:txBody>
          </p:sp>
          <p:sp>
            <p:nvSpPr>
              <p:cNvPr id="50" name="TextBox 49">
                <a:extLst>
                  <a:ext uri="{FF2B5EF4-FFF2-40B4-BE49-F238E27FC236}">
                    <a16:creationId xmlns:a16="http://schemas.microsoft.com/office/drawing/2014/main" id="{5F7B8957-F500-3B4E-816F-33CFFA4CEF34}"/>
                  </a:ext>
                </a:extLst>
              </p:cNvPr>
              <p:cNvSpPr txBox="1"/>
              <p:nvPr/>
            </p:nvSpPr>
            <p:spPr>
              <a:xfrm>
                <a:off x="8668625" y="5498847"/>
                <a:ext cx="546945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200" dirty="0"/>
                  <a:t>   0</a:t>
                </a:r>
              </a:p>
            </p:txBody>
          </p:sp>
          <p:sp>
            <p:nvSpPr>
              <p:cNvPr id="51" name="TextBox 50">
                <a:extLst>
                  <a:ext uri="{FF2B5EF4-FFF2-40B4-BE49-F238E27FC236}">
                    <a16:creationId xmlns:a16="http://schemas.microsoft.com/office/drawing/2014/main" id="{8C04AA28-E627-2F41-962A-DC4543446ADF}"/>
                  </a:ext>
                </a:extLst>
              </p:cNvPr>
              <p:cNvSpPr txBox="1"/>
              <p:nvPr/>
            </p:nvSpPr>
            <p:spPr>
              <a:xfrm>
                <a:off x="9032511" y="5498846"/>
                <a:ext cx="546945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200" dirty="0"/>
                  <a:t>  0</a:t>
                </a:r>
              </a:p>
            </p:txBody>
          </p:sp>
          <p:sp>
            <p:nvSpPr>
              <p:cNvPr id="52" name="TextBox 51">
                <a:extLst>
                  <a:ext uri="{FF2B5EF4-FFF2-40B4-BE49-F238E27FC236}">
                    <a16:creationId xmlns:a16="http://schemas.microsoft.com/office/drawing/2014/main" id="{A0E131A5-16CB-6C4F-B046-582FB2D2E9B3}"/>
                  </a:ext>
                </a:extLst>
              </p:cNvPr>
              <p:cNvSpPr txBox="1"/>
              <p:nvPr/>
            </p:nvSpPr>
            <p:spPr>
              <a:xfrm>
                <a:off x="9370214" y="5503186"/>
                <a:ext cx="546945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200" dirty="0"/>
                  <a:t>  1</a:t>
                </a:r>
              </a:p>
            </p:txBody>
          </p:sp>
          <p:sp>
            <p:nvSpPr>
              <p:cNvPr id="53" name="Cube 52">
                <a:extLst>
                  <a:ext uri="{FF2B5EF4-FFF2-40B4-BE49-F238E27FC236}">
                    <a16:creationId xmlns:a16="http://schemas.microsoft.com/office/drawing/2014/main" id="{FB1A41D5-786F-FA49-AD17-CAEB96104699}"/>
                  </a:ext>
                </a:extLst>
              </p:cNvPr>
              <p:cNvSpPr/>
              <p:nvPr/>
            </p:nvSpPr>
            <p:spPr>
              <a:xfrm>
                <a:off x="8271671" y="5918804"/>
                <a:ext cx="457200" cy="457200"/>
              </a:xfrm>
              <a:prstGeom prst="cube">
                <a:avLst/>
              </a:prstGeom>
              <a:solidFill>
                <a:schemeClr val="bg1">
                  <a:lumMod val="75000"/>
                </a:schemeClr>
              </a:solidFill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b="1"/>
              </a:p>
            </p:txBody>
          </p:sp>
          <p:sp>
            <p:nvSpPr>
              <p:cNvPr id="54" name="Cube 53">
                <a:extLst>
                  <a:ext uri="{FF2B5EF4-FFF2-40B4-BE49-F238E27FC236}">
                    <a16:creationId xmlns:a16="http://schemas.microsoft.com/office/drawing/2014/main" id="{B3577695-4B33-F244-B8A6-9E77976377C3}"/>
                  </a:ext>
                </a:extLst>
              </p:cNvPr>
              <p:cNvSpPr/>
              <p:nvPr/>
            </p:nvSpPr>
            <p:spPr>
              <a:xfrm>
                <a:off x="8609128" y="5918804"/>
                <a:ext cx="457200" cy="457200"/>
              </a:xfrm>
              <a:prstGeom prst="cube">
                <a:avLst/>
              </a:prstGeom>
              <a:solidFill>
                <a:schemeClr val="bg1">
                  <a:lumMod val="75000"/>
                </a:schemeClr>
              </a:solidFill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b="1"/>
              </a:p>
            </p:txBody>
          </p:sp>
          <p:sp>
            <p:nvSpPr>
              <p:cNvPr id="55" name="Cube 54">
                <a:extLst>
                  <a:ext uri="{FF2B5EF4-FFF2-40B4-BE49-F238E27FC236}">
                    <a16:creationId xmlns:a16="http://schemas.microsoft.com/office/drawing/2014/main" id="{91273F37-B95D-B640-B9EA-5F3D812AF9B9}"/>
                  </a:ext>
                </a:extLst>
              </p:cNvPr>
              <p:cNvSpPr/>
              <p:nvPr/>
            </p:nvSpPr>
            <p:spPr>
              <a:xfrm>
                <a:off x="8946585" y="5918804"/>
                <a:ext cx="457200" cy="457200"/>
              </a:xfrm>
              <a:prstGeom prst="cube">
                <a:avLst/>
              </a:prstGeom>
              <a:solidFill>
                <a:schemeClr val="bg1">
                  <a:lumMod val="75000"/>
                </a:schemeClr>
              </a:solidFill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b="1"/>
              </a:p>
            </p:txBody>
          </p:sp>
          <p:sp>
            <p:nvSpPr>
              <p:cNvPr id="56" name="Cube 55">
                <a:extLst>
                  <a:ext uri="{FF2B5EF4-FFF2-40B4-BE49-F238E27FC236}">
                    <a16:creationId xmlns:a16="http://schemas.microsoft.com/office/drawing/2014/main" id="{1C1449D8-2D13-1948-8D12-BBE278E386FD}"/>
                  </a:ext>
                </a:extLst>
              </p:cNvPr>
              <p:cNvSpPr/>
              <p:nvPr/>
            </p:nvSpPr>
            <p:spPr>
              <a:xfrm>
                <a:off x="9277053" y="5918804"/>
                <a:ext cx="457200" cy="457200"/>
              </a:xfrm>
              <a:prstGeom prst="cube">
                <a:avLst/>
              </a:prstGeom>
              <a:solidFill>
                <a:schemeClr val="bg1">
                  <a:lumMod val="75000"/>
                </a:schemeClr>
              </a:solidFill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b="1"/>
              </a:p>
            </p:txBody>
          </p:sp>
          <p:sp>
            <p:nvSpPr>
              <p:cNvPr id="57" name="TextBox 56">
                <a:extLst>
                  <a:ext uri="{FF2B5EF4-FFF2-40B4-BE49-F238E27FC236}">
                    <a16:creationId xmlns:a16="http://schemas.microsoft.com/office/drawing/2014/main" id="{1CBB23E5-2323-9E45-B6A0-9C5BCB091F17}"/>
                  </a:ext>
                </a:extLst>
              </p:cNvPr>
              <p:cNvSpPr txBox="1"/>
              <p:nvPr/>
            </p:nvSpPr>
            <p:spPr>
              <a:xfrm>
                <a:off x="8183753" y="6068403"/>
                <a:ext cx="546945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200" dirty="0">
                    <a:solidFill>
                      <a:schemeClr val="bg1"/>
                    </a:solidFill>
                  </a:rPr>
                  <a:t> 0.27</a:t>
                </a:r>
              </a:p>
            </p:txBody>
          </p:sp>
          <p:sp>
            <p:nvSpPr>
              <p:cNvPr id="58" name="TextBox 57">
                <a:extLst>
                  <a:ext uri="{FF2B5EF4-FFF2-40B4-BE49-F238E27FC236}">
                    <a16:creationId xmlns:a16="http://schemas.microsoft.com/office/drawing/2014/main" id="{0C822823-4B84-8B4B-9896-C76B3C6B8A11}"/>
                  </a:ext>
                </a:extLst>
              </p:cNvPr>
              <p:cNvSpPr txBox="1"/>
              <p:nvPr/>
            </p:nvSpPr>
            <p:spPr>
              <a:xfrm>
                <a:off x="8522979" y="6067654"/>
                <a:ext cx="546945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200" dirty="0">
                    <a:solidFill>
                      <a:schemeClr val="bg1"/>
                    </a:solidFill>
                  </a:rPr>
                  <a:t> 0.27</a:t>
                </a:r>
              </a:p>
            </p:txBody>
          </p:sp>
          <p:sp>
            <p:nvSpPr>
              <p:cNvPr id="59" name="TextBox 58">
                <a:extLst>
                  <a:ext uri="{FF2B5EF4-FFF2-40B4-BE49-F238E27FC236}">
                    <a16:creationId xmlns:a16="http://schemas.microsoft.com/office/drawing/2014/main" id="{25FC96D7-B502-1141-9804-622920068865}"/>
                  </a:ext>
                </a:extLst>
              </p:cNvPr>
              <p:cNvSpPr txBox="1"/>
              <p:nvPr/>
            </p:nvSpPr>
            <p:spPr>
              <a:xfrm>
                <a:off x="8886865" y="6067653"/>
                <a:ext cx="546945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200" dirty="0">
                    <a:solidFill>
                      <a:schemeClr val="bg1"/>
                    </a:solidFill>
                  </a:rPr>
                  <a:t>0.31</a:t>
                </a:r>
              </a:p>
            </p:txBody>
          </p:sp>
          <p:sp>
            <p:nvSpPr>
              <p:cNvPr id="60" name="TextBox 59">
                <a:extLst>
                  <a:ext uri="{FF2B5EF4-FFF2-40B4-BE49-F238E27FC236}">
                    <a16:creationId xmlns:a16="http://schemas.microsoft.com/office/drawing/2014/main" id="{83260C1E-7BDD-7C42-8BD9-988F8A9C8B98}"/>
                  </a:ext>
                </a:extLst>
              </p:cNvPr>
              <p:cNvSpPr txBox="1"/>
              <p:nvPr/>
            </p:nvSpPr>
            <p:spPr>
              <a:xfrm>
                <a:off x="9219282" y="6071993"/>
                <a:ext cx="546945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200" dirty="0">
                    <a:solidFill>
                      <a:schemeClr val="bg1"/>
                    </a:solidFill>
                  </a:rPr>
                  <a:t>0.65</a:t>
                </a:r>
              </a:p>
            </p:txBody>
          </p:sp>
          <p:pic>
            <p:nvPicPr>
              <p:cNvPr id="116" name="Picture 115">
                <a:extLst>
                  <a:ext uri="{FF2B5EF4-FFF2-40B4-BE49-F238E27FC236}">
                    <a16:creationId xmlns:a16="http://schemas.microsoft.com/office/drawing/2014/main" id="{A7879D52-A6ED-D54B-8488-0EC6E44C77F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>
                <a:duotone>
                  <a:schemeClr val="bg2">
                    <a:shade val="45000"/>
                    <a:satMod val="135000"/>
                  </a:schemeClr>
                  <a:prstClr val="white"/>
                </a:duotone>
              </a:blip>
              <a:stretch>
                <a:fillRect/>
              </a:stretch>
            </p:blipFill>
            <p:spPr>
              <a:xfrm>
                <a:off x="7201200" y="6527589"/>
                <a:ext cx="3025501" cy="235394"/>
              </a:xfrm>
              <a:prstGeom prst="rect">
                <a:avLst/>
              </a:prstGeom>
            </p:spPr>
          </p:pic>
          <p:pic>
            <p:nvPicPr>
              <p:cNvPr id="117" name="Picture 116">
                <a:extLst>
                  <a:ext uri="{FF2B5EF4-FFF2-40B4-BE49-F238E27FC236}">
                    <a16:creationId xmlns:a16="http://schemas.microsoft.com/office/drawing/2014/main" id="{986FBBEB-06B7-B548-A5B4-13A997B7E1E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7682477" y="6150659"/>
                <a:ext cx="534940" cy="192030"/>
              </a:xfrm>
              <a:prstGeom prst="rect">
                <a:avLst/>
              </a:prstGeom>
            </p:spPr>
          </p:pic>
          <p:pic>
            <p:nvPicPr>
              <p:cNvPr id="118" name="Picture 117">
                <a:extLst>
                  <a:ext uri="{FF2B5EF4-FFF2-40B4-BE49-F238E27FC236}">
                    <a16:creationId xmlns:a16="http://schemas.microsoft.com/office/drawing/2014/main" id="{C7B3F65D-0B21-5649-A6CC-A0C0AC3A78B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7768471" y="5516405"/>
                <a:ext cx="617239" cy="192030"/>
              </a:xfrm>
              <a:prstGeom prst="rect">
                <a:avLst/>
              </a:prstGeom>
            </p:spPr>
          </p:pic>
        </p:grpSp>
        <p:grpSp>
          <p:nvGrpSpPr>
            <p:cNvPr id="119" name="Group 118">
              <a:extLst>
                <a:ext uri="{FF2B5EF4-FFF2-40B4-BE49-F238E27FC236}">
                  <a16:creationId xmlns:a16="http://schemas.microsoft.com/office/drawing/2014/main" id="{4E11FDE2-AC4C-134B-B04F-B11C6B0BE244}"/>
                </a:ext>
              </a:extLst>
            </p:cNvPr>
            <p:cNvGrpSpPr/>
            <p:nvPr/>
          </p:nvGrpSpPr>
          <p:grpSpPr>
            <a:xfrm>
              <a:off x="6579237" y="2325273"/>
              <a:ext cx="3761245" cy="2547388"/>
              <a:chOff x="6619578" y="1767638"/>
              <a:chExt cx="3761245" cy="2547388"/>
            </a:xfrm>
          </p:grpSpPr>
          <p:sp>
            <p:nvSpPr>
              <p:cNvPr id="120" name="Parallelogram 119">
                <a:extLst>
                  <a:ext uri="{FF2B5EF4-FFF2-40B4-BE49-F238E27FC236}">
                    <a16:creationId xmlns:a16="http://schemas.microsoft.com/office/drawing/2014/main" id="{3C76B868-3419-E24C-8885-2B8B19DAA916}"/>
                  </a:ext>
                </a:extLst>
              </p:cNvPr>
              <p:cNvSpPr/>
              <p:nvPr/>
            </p:nvSpPr>
            <p:spPr>
              <a:xfrm>
                <a:off x="7383448" y="2418076"/>
                <a:ext cx="2917637" cy="1627177"/>
              </a:xfrm>
              <a:prstGeom prst="parallelogram">
                <a:avLst/>
              </a:prstGeom>
              <a:solidFill>
                <a:srgbClr val="C00000">
                  <a:alpha val="6180"/>
                </a:srgbClr>
              </a:solidFill>
              <a:ln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1" name="Rectangle 120">
                <a:extLst>
                  <a:ext uri="{FF2B5EF4-FFF2-40B4-BE49-F238E27FC236}">
                    <a16:creationId xmlns:a16="http://schemas.microsoft.com/office/drawing/2014/main" id="{772BF5C4-8268-5446-B6B9-5E274D8051A8}"/>
                  </a:ext>
                </a:extLst>
              </p:cNvPr>
              <p:cNvSpPr/>
              <p:nvPr/>
            </p:nvSpPr>
            <p:spPr>
              <a:xfrm rot="16200000">
                <a:off x="8580375" y="2865116"/>
                <a:ext cx="333963" cy="333962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22" name="Rectangle 121">
                <a:extLst>
                  <a:ext uri="{FF2B5EF4-FFF2-40B4-BE49-F238E27FC236}">
                    <a16:creationId xmlns:a16="http://schemas.microsoft.com/office/drawing/2014/main" id="{ABF53EDE-21D8-974C-9781-74B9CE1B463C}"/>
                  </a:ext>
                </a:extLst>
              </p:cNvPr>
              <p:cNvSpPr/>
              <p:nvPr/>
            </p:nvSpPr>
            <p:spPr>
              <a:xfrm rot="16200000">
                <a:off x="8580375" y="2527659"/>
                <a:ext cx="333963" cy="333962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23" name="Rectangle 122">
                <a:extLst>
                  <a:ext uri="{FF2B5EF4-FFF2-40B4-BE49-F238E27FC236}">
                    <a16:creationId xmlns:a16="http://schemas.microsoft.com/office/drawing/2014/main" id="{34B0BA10-4860-F24D-99E5-350291D8328C}"/>
                  </a:ext>
                </a:extLst>
              </p:cNvPr>
              <p:cNvSpPr/>
              <p:nvPr/>
            </p:nvSpPr>
            <p:spPr>
              <a:xfrm rot="16200000">
                <a:off x="8914337" y="2865116"/>
                <a:ext cx="333963" cy="333962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24" name="Rectangle 123">
                <a:extLst>
                  <a:ext uri="{FF2B5EF4-FFF2-40B4-BE49-F238E27FC236}">
                    <a16:creationId xmlns:a16="http://schemas.microsoft.com/office/drawing/2014/main" id="{8DC00B3E-3286-CC49-9DF5-9180EE5FF0CE}"/>
                  </a:ext>
                </a:extLst>
              </p:cNvPr>
              <p:cNvSpPr/>
              <p:nvPr/>
            </p:nvSpPr>
            <p:spPr>
              <a:xfrm rot="16200000">
                <a:off x="8914337" y="2527659"/>
                <a:ext cx="333963" cy="333962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25" name="Rectangle 124">
                <a:extLst>
                  <a:ext uri="{FF2B5EF4-FFF2-40B4-BE49-F238E27FC236}">
                    <a16:creationId xmlns:a16="http://schemas.microsoft.com/office/drawing/2014/main" id="{6D5D0D74-DC42-9943-A3EC-21104FDF66D9}"/>
                  </a:ext>
                </a:extLst>
              </p:cNvPr>
              <p:cNvSpPr/>
              <p:nvPr/>
            </p:nvSpPr>
            <p:spPr>
              <a:xfrm rot="16200000">
                <a:off x="9248299" y="2865116"/>
                <a:ext cx="333963" cy="333962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26" name="Rectangle 125">
                <a:extLst>
                  <a:ext uri="{FF2B5EF4-FFF2-40B4-BE49-F238E27FC236}">
                    <a16:creationId xmlns:a16="http://schemas.microsoft.com/office/drawing/2014/main" id="{7EC43D2C-3621-AA4B-8D06-4F7D597F74C0}"/>
                  </a:ext>
                </a:extLst>
              </p:cNvPr>
              <p:cNvSpPr/>
              <p:nvPr/>
            </p:nvSpPr>
            <p:spPr>
              <a:xfrm rot="16200000">
                <a:off x="9248299" y="2527659"/>
                <a:ext cx="333963" cy="333962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27" name="Rectangle 126">
                <a:extLst>
                  <a:ext uri="{FF2B5EF4-FFF2-40B4-BE49-F238E27FC236}">
                    <a16:creationId xmlns:a16="http://schemas.microsoft.com/office/drawing/2014/main" id="{1AE5391D-03AB-474D-8D0B-25791391763F}"/>
                  </a:ext>
                </a:extLst>
              </p:cNvPr>
              <p:cNvSpPr/>
              <p:nvPr/>
            </p:nvSpPr>
            <p:spPr>
              <a:xfrm rot="16200000">
                <a:off x="9582261" y="2865116"/>
                <a:ext cx="333963" cy="333962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28" name="Rectangle 127">
                <a:extLst>
                  <a:ext uri="{FF2B5EF4-FFF2-40B4-BE49-F238E27FC236}">
                    <a16:creationId xmlns:a16="http://schemas.microsoft.com/office/drawing/2014/main" id="{3912E3AF-2DBE-214C-BDD1-F3BCC35D5885}"/>
                  </a:ext>
                </a:extLst>
              </p:cNvPr>
              <p:cNvSpPr/>
              <p:nvPr/>
            </p:nvSpPr>
            <p:spPr>
              <a:xfrm rot="16200000">
                <a:off x="9582261" y="2527659"/>
                <a:ext cx="333963" cy="333962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29" name="TextBox 128">
                <a:extLst>
                  <a:ext uri="{FF2B5EF4-FFF2-40B4-BE49-F238E27FC236}">
                    <a16:creationId xmlns:a16="http://schemas.microsoft.com/office/drawing/2014/main" id="{6C6D9582-AFE7-4947-9B05-8AC4CA40A7DE}"/>
                  </a:ext>
                </a:extLst>
              </p:cNvPr>
              <p:cNvSpPr txBox="1"/>
              <p:nvPr/>
            </p:nvSpPr>
            <p:spPr>
              <a:xfrm>
                <a:off x="8529185" y="2904650"/>
                <a:ext cx="546945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200" dirty="0"/>
                  <a:t>   0</a:t>
                </a:r>
              </a:p>
            </p:txBody>
          </p:sp>
          <p:sp>
            <p:nvSpPr>
              <p:cNvPr id="130" name="TextBox 129">
                <a:extLst>
                  <a:ext uri="{FF2B5EF4-FFF2-40B4-BE49-F238E27FC236}">
                    <a16:creationId xmlns:a16="http://schemas.microsoft.com/office/drawing/2014/main" id="{802828B0-735E-CD41-AB7F-4728B3A3F4F4}"/>
                  </a:ext>
                </a:extLst>
              </p:cNvPr>
              <p:cNvSpPr txBox="1"/>
              <p:nvPr/>
            </p:nvSpPr>
            <p:spPr>
              <a:xfrm>
                <a:off x="8838915" y="2899560"/>
                <a:ext cx="546945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200" dirty="0"/>
                  <a:t>   0</a:t>
                </a:r>
              </a:p>
            </p:txBody>
          </p:sp>
          <p:sp>
            <p:nvSpPr>
              <p:cNvPr id="131" name="TextBox 130">
                <a:extLst>
                  <a:ext uri="{FF2B5EF4-FFF2-40B4-BE49-F238E27FC236}">
                    <a16:creationId xmlns:a16="http://schemas.microsoft.com/office/drawing/2014/main" id="{92B8AC22-D3CD-2F4E-91AA-B64E8C938023}"/>
                  </a:ext>
                </a:extLst>
              </p:cNvPr>
              <p:cNvSpPr txBox="1"/>
              <p:nvPr/>
            </p:nvSpPr>
            <p:spPr>
              <a:xfrm>
                <a:off x="9232297" y="2903900"/>
                <a:ext cx="546945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200" dirty="0"/>
                  <a:t>  0</a:t>
                </a:r>
              </a:p>
            </p:txBody>
          </p:sp>
          <p:sp>
            <p:nvSpPr>
              <p:cNvPr id="132" name="TextBox 131">
                <a:extLst>
                  <a:ext uri="{FF2B5EF4-FFF2-40B4-BE49-F238E27FC236}">
                    <a16:creationId xmlns:a16="http://schemas.microsoft.com/office/drawing/2014/main" id="{75577D4C-81A9-0E44-A7EC-CD4419635C09}"/>
                  </a:ext>
                </a:extLst>
              </p:cNvPr>
              <p:cNvSpPr txBox="1"/>
              <p:nvPr/>
            </p:nvSpPr>
            <p:spPr>
              <a:xfrm>
                <a:off x="9570000" y="2908240"/>
                <a:ext cx="546945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200" dirty="0"/>
                  <a:t>  1</a:t>
                </a:r>
              </a:p>
            </p:txBody>
          </p:sp>
          <p:sp>
            <p:nvSpPr>
              <p:cNvPr id="133" name="TextBox 132">
                <a:extLst>
                  <a:ext uri="{FF2B5EF4-FFF2-40B4-BE49-F238E27FC236}">
                    <a16:creationId xmlns:a16="http://schemas.microsoft.com/office/drawing/2014/main" id="{356C6594-5C62-7342-9E53-29780617658E}"/>
                  </a:ext>
                </a:extLst>
              </p:cNvPr>
              <p:cNvSpPr txBox="1"/>
              <p:nvPr/>
            </p:nvSpPr>
            <p:spPr>
              <a:xfrm>
                <a:off x="8523848" y="2591543"/>
                <a:ext cx="546945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200" dirty="0"/>
                  <a:t>   1</a:t>
                </a:r>
              </a:p>
            </p:txBody>
          </p:sp>
          <p:sp>
            <p:nvSpPr>
              <p:cNvPr id="134" name="TextBox 133">
                <a:extLst>
                  <a:ext uri="{FF2B5EF4-FFF2-40B4-BE49-F238E27FC236}">
                    <a16:creationId xmlns:a16="http://schemas.microsoft.com/office/drawing/2014/main" id="{647746DB-A94C-4547-9817-799D223FB8BE}"/>
                  </a:ext>
                </a:extLst>
              </p:cNvPr>
              <p:cNvSpPr txBox="1"/>
              <p:nvPr/>
            </p:nvSpPr>
            <p:spPr>
              <a:xfrm>
                <a:off x="8850609" y="2590793"/>
                <a:ext cx="546945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200" dirty="0"/>
                  <a:t>   1</a:t>
                </a:r>
              </a:p>
            </p:txBody>
          </p:sp>
          <p:sp>
            <p:nvSpPr>
              <p:cNvPr id="135" name="TextBox 134">
                <a:extLst>
                  <a:ext uri="{FF2B5EF4-FFF2-40B4-BE49-F238E27FC236}">
                    <a16:creationId xmlns:a16="http://schemas.microsoft.com/office/drawing/2014/main" id="{21E83D03-7220-FB44-BF64-2DD07D7C7507}"/>
                  </a:ext>
                </a:extLst>
              </p:cNvPr>
              <p:cNvSpPr txBox="1"/>
              <p:nvPr/>
            </p:nvSpPr>
            <p:spPr>
              <a:xfrm>
                <a:off x="9226960" y="2590793"/>
                <a:ext cx="546945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200" dirty="0"/>
                  <a:t>  1</a:t>
                </a:r>
              </a:p>
            </p:txBody>
          </p:sp>
          <p:sp>
            <p:nvSpPr>
              <p:cNvPr id="136" name="TextBox 135">
                <a:extLst>
                  <a:ext uri="{FF2B5EF4-FFF2-40B4-BE49-F238E27FC236}">
                    <a16:creationId xmlns:a16="http://schemas.microsoft.com/office/drawing/2014/main" id="{2E8D1E8C-BF52-8E40-8BC7-B115CA9BC6F1}"/>
                  </a:ext>
                </a:extLst>
              </p:cNvPr>
              <p:cNvSpPr txBox="1"/>
              <p:nvPr/>
            </p:nvSpPr>
            <p:spPr>
              <a:xfrm>
                <a:off x="9564663" y="2595133"/>
                <a:ext cx="546945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200" dirty="0"/>
                  <a:t>  0</a:t>
                </a:r>
              </a:p>
            </p:txBody>
          </p:sp>
          <p:sp>
            <p:nvSpPr>
              <p:cNvPr id="137" name="Rectangle 136">
                <a:extLst>
                  <a:ext uri="{FF2B5EF4-FFF2-40B4-BE49-F238E27FC236}">
                    <a16:creationId xmlns:a16="http://schemas.microsoft.com/office/drawing/2014/main" id="{2D051AAD-22A3-DC4B-A620-6AC5A7073D19}"/>
                  </a:ext>
                </a:extLst>
              </p:cNvPr>
              <p:cNvSpPr/>
              <p:nvPr/>
            </p:nvSpPr>
            <p:spPr>
              <a:xfrm rot="16200000">
                <a:off x="8409981" y="3616385"/>
                <a:ext cx="333963" cy="333962"/>
              </a:xfrm>
              <a:prstGeom prst="rect">
                <a:avLst/>
              </a:prstGeom>
              <a:noFill/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38" name="Rectangle 137">
                <a:extLst>
                  <a:ext uri="{FF2B5EF4-FFF2-40B4-BE49-F238E27FC236}">
                    <a16:creationId xmlns:a16="http://schemas.microsoft.com/office/drawing/2014/main" id="{22E414A2-FB87-044A-A654-D6D628AD46D6}"/>
                  </a:ext>
                </a:extLst>
              </p:cNvPr>
              <p:cNvSpPr/>
              <p:nvPr/>
            </p:nvSpPr>
            <p:spPr>
              <a:xfrm rot="16200000">
                <a:off x="8409981" y="3278928"/>
                <a:ext cx="333963" cy="333962"/>
              </a:xfrm>
              <a:prstGeom prst="rect">
                <a:avLst/>
              </a:prstGeom>
              <a:noFill/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39" name="Rectangle 138">
                <a:extLst>
                  <a:ext uri="{FF2B5EF4-FFF2-40B4-BE49-F238E27FC236}">
                    <a16:creationId xmlns:a16="http://schemas.microsoft.com/office/drawing/2014/main" id="{C22BF438-B808-3444-9381-7E7A2F86A463}"/>
                  </a:ext>
                </a:extLst>
              </p:cNvPr>
              <p:cNvSpPr/>
              <p:nvPr/>
            </p:nvSpPr>
            <p:spPr>
              <a:xfrm rot="16200000">
                <a:off x="8743943" y="3616385"/>
                <a:ext cx="333963" cy="333962"/>
              </a:xfrm>
              <a:prstGeom prst="rect">
                <a:avLst/>
              </a:prstGeom>
              <a:noFill/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40" name="Rectangle 139">
                <a:extLst>
                  <a:ext uri="{FF2B5EF4-FFF2-40B4-BE49-F238E27FC236}">
                    <a16:creationId xmlns:a16="http://schemas.microsoft.com/office/drawing/2014/main" id="{593723F4-690F-6048-A749-94C97D95C8FB}"/>
                  </a:ext>
                </a:extLst>
              </p:cNvPr>
              <p:cNvSpPr/>
              <p:nvPr/>
            </p:nvSpPr>
            <p:spPr>
              <a:xfrm rot="16200000">
                <a:off x="8743943" y="3278928"/>
                <a:ext cx="333963" cy="333962"/>
              </a:xfrm>
              <a:prstGeom prst="rect">
                <a:avLst/>
              </a:prstGeom>
              <a:noFill/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41" name="Rectangle 140">
                <a:extLst>
                  <a:ext uri="{FF2B5EF4-FFF2-40B4-BE49-F238E27FC236}">
                    <a16:creationId xmlns:a16="http://schemas.microsoft.com/office/drawing/2014/main" id="{5E505BF9-5403-3F42-958A-0E4F64B83D12}"/>
                  </a:ext>
                </a:extLst>
              </p:cNvPr>
              <p:cNvSpPr/>
              <p:nvPr/>
            </p:nvSpPr>
            <p:spPr>
              <a:xfrm rot="16200000">
                <a:off x="9077905" y="3616385"/>
                <a:ext cx="333963" cy="333962"/>
              </a:xfrm>
              <a:prstGeom prst="rect">
                <a:avLst/>
              </a:prstGeom>
              <a:noFill/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42" name="Rectangle 141">
                <a:extLst>
                  <a:ext uri="{FF2B5EF4-FFF2-40B4-BE49-F238E27FC236}">
                    <a16:creationId xmlns:a16="http://schemas.microsoft.com/office/drawing/2014/main" id="{8E8EF245-2500-624F-8588-47460B5E8881}"/>
                  </a:ext>
                </a:extLst>
              </p:cNvPr>
              <p:cNvSpPr/>
              <p:nvPr/>
            </p:nvSpPr>
            <p:spPr>
              <a:xfrm rot="16200000">
                <a:off x="9077905" y="3278928"/>
                <a:ext cx="333963" cy="333962"/>
              </a:xfrm>
              <a:prstGeom prst="rect">
                <a:avLst/>
              </a:prstGeom>
              <a:noFill/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43" name="Rectangle 142">
                <a:extLst>
                  <a:ext uri="{FF2B5EF4-FFF2-40B4-BE49-F238E27FC236}">
                    <a16:creationId xmlns:a16="http://schemas.microsoft.com/office/drawing/2014/main" id="{0B9F1FED-5B38-CB44-B106-D5D2E004EA94}"/>
                  </a:ext>
                </a:extLst>
              </p:cNvPr>
              <p:cNvSpPr/>
              <p:nvPr/>
            </p:nvSpPr>
            <p:spPr>
              <a:xfrm rot="16200000">
                <a:off x="9411867" y="3616385"/>
                <a:ext cx="333963" cy="333962"/>
              </a:xfrm>
              <a:prstGeom prst="rect">
                <a:avLst/>
              </a:prstGeom>
              <a:noFill/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44" name="Rectangle 143">
                <a:extLst>
                  <a:ext uri="{FF2B5EF4-FFF2-40B4-BE49-F238E27FC236}">
                    <a16:creationId xmlns:a16="http://schemas.microsoft.com/office/drawing/2014/main" id="{C02AE7DD-CDD9-BB4D-804E-6136D3952676}"/>
                  </a:ext>
                </a:extLst>
              </p:cNvPr>
              <p:cNvSpPr/>
              <p:nvPr/>
            </p:nvSpPr>
            <p:spPr>
              <a:xfrm rot="16200000">
                <a:off x="9411867" y="3278928"/>
                <a:ext cx="333963" cy="333962"/>
              </a:xfrm>
              <a:prstGeom prst="rect">
                <a:avLst/>
              </a:prstGeom>
              <a:noFill/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45" name="TextBox 144">
                <a:extLst>
                  <a:ext uri="{FF2B5EF4-FFF2-40B4-BE49-F238E27FC236}">
                    <a16:creationId xmlns:a16="http://schemas.microsoft.com/office/drawing/2014/main" id="{8A121E56-7989-4C49-8DB0-ECE4F6CBEC3B}"/>
                  </a:ext>
                </a:extLst>
              </p:cNvPr>
              <p:cNvSpPr txBox="1"/>
              <p:nvPr/>
            </p:nvSpPr>
            <p:spPr>
              <a:xfrm>
                <a:off x="8324558" y="3640215"/>
                <a:ext cx="546945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200" dirty="0"/>
                  <a:t> 0.27</a:t>
                </a:r>
              </a:p>
            </p:txBody>
          </p:sp>
          <p:sp>
            <p:nvSpPr>
              <p:cNvPr id="146" name="TextBox 145">
                <a:extLst>
                  <a:ext uri="{FF2B5EF4-FFF2-40B4-BE49-F238E27FC236}">
                    <a16:creationId xmlns:a16="http://schemas.microsoft.com/office/drawing/2014/main" id="{4E46F592-1334-7945-9E1F-497C4F2D97FC}"/>
                  </a:ext>
                </a:extLst>
              </p:cNvPr>
              <p:cNvSpPr txBox="1"/>
              <p:nvPr/>
            </p:nvSpPr>
            <p:spPr>
              <a:xfrm>
                <a:off x="8663784" y="3639466"/>
                <a:ext cx="546945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200" dirty="0"/>
                  <a:t> 0.27</a:t>
                </a:r>
              </a:p>
            </p:txBody>
          </p:sp>
          <p:sp>
            <p:nvSpPr>
              <p:cNvPr id="147" name="TextBox 146">
                <a:extLst>
                  <a:ext uri="{FF2B5EF4-FFF2-40B4-BE49-F238E27FC236}">
                    <a16:creationId xmlns:a16="http://schemas.microsoft.com/office/drawing/2014/main" id="{0FD57F4C-8720-6344-A07D-2C24F8B9815B}"/>
                  </a:ext>
                </a:extLst>
              </p:cNvPr>
              <p:cNvSpPr txBox="1"/>
              <p:nvPr/>
            </p:nvSpPr>
            <p:spPr>
              <a:xfrm>
                <a:off x="9027670" y="3639465"/>
                <a:ext cx="546945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200" dirty="0"/>
                  <a:t>0.31</a:t>
                </a:r>
              </a:p>
            </p:txBody>
          </p:sp>
          <p:sp>
            <p:nvSpPr>
              <p:cNvPr id="148" name="TextBox 147">
                <a:extLst>
                  <a:ext uri="{FF2B5EF4-FFF2-40B4-BE49-F238E27FC236}">
                    <a16:creationId xmlns:a16="http://schemas.microsoft.com/office/drawing/2014/main" id="{B76DF614-D827-D142-B6CA-9AC038A7A7D4}"/>
                  </a:ext>
                </a:extLst>
              </p:cNvPr>
              <p:cNvSpPr txBox="1"/>
              <p:nvPr/>
            </p:nvSpPr>
            <p:spPr>
              <a:xfrm>
                <a:off x="9360087" y="3643805"/>
                <a:ext cx="546945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200" dirty="0"/>
                  <a:t>0.65</a:t>
                </a:r>
              </a:p>
            </p:txBody>
          </p:sp>
          <p:sp>
            <p:nvSpPr>
              <p:cNvPr id="149" name="TextBox 148">
                <a:extLst>
                  <a:ext uri="{FF2B5EF4-FFF2-40B4-BE49-F238E27FC236}">
                    <a16:creationId xmlns:a16="http://schemas.microsoft.com/office/drawing/2014/main" id="{949FAF4C-7F9E-5145-B8B1-DD1FB7F72E9D}"/>
                  </a:ext>
                </a:extLst>
              </p:cNvPr>
              <p:cNvSpPr txBox="1"/>
              <p:nvPr/>
            </p:nvSpPr>
            <p:spPr>
              <a:xfrm>
                <a:off x="8327618" y="3341120"/>
                <a:ext cx="546945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200" dirty="0"/>
                  <a:t> 0.73</a:t>
                </a:r>
              </a:p>
            </p:txBody>
          </p:sp>
          <p:sp>
            <p:nvSpPr>
              <p:cNvPr id="150" name="TextBox 149">
                <a:extLst>
                  <a:ext uri="{FF2B5EF4-FFF2-40B4-BE49-F238E27FC236}">
                    <a16:creationId xmlns:a16="http://schemas.microsoft.com/office/drawing/2014/main" id="{283FC402-83C4-4549-8306-F8B1858C29DD}"/>
                  </a:ext>
                </a:extLst>
              </p:cNvPr>
              <p:cNvSpPr txBox="1"/>
              <p:nvPr/>
            </p:nvSpPr>
            <p:spPr>
              <a:xfrm>
                <a:off x="8666844" y="3340371"/>
                <a:ext cx="546945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200" dirty="0"/>
                  <a:t> 0.73</a:t>
                </a:r>
              </a:p>
            </p:txBody>
          </p:sp>
          <p:sp>
            <p:nvSpPr>
              <p:cNvPr id="151" name="TextBox 150">
                <a:extLst>
                  <a:ext uri="{FF2B5EF4-FFF2-40B4-BE49-F238E27FC236}">
                    <a16:creationId xmlns:a16="http://schemas.microsoft.com/office/drawing/2014/main" id="{AE58CF6B-B87F-6047-9ADC-FA8D42AAE547}"/>
                  </a:ext>
                </a:extLst>
              </p:cNvPr>
              <p:cNvSpPr txBox="1"/>
              <p:nvPr/>
            </p:nvSpPr>
            <p:spPr>
              <a:xfrm>
                <a:off x="9025444" y="3340370"/>
                <a:ext cx="546945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200" dirty="0"/>
                  <a:t>0.69</a:t>
                </a:r>
              </a:p>
            </p:txBody>
          </p:sp>
          <p:sp>
            <p:nvSpPr>
              <p:cNvPr id="152" name="TextBox 151">
                <a:extLst>
                  <a:ext uri="{FF2B5EF4-FFF2-40B4-BE49-F238E27FC236}">
                    <a16:creationId xmlns:a16="http://schemas.microsoft.com/office/drawing/2014/main" id="{495BF2A7-366B-9D43-8EFD-F7DC89276C3C}"/>
                  </a:ext>
                </a:extLst>
              </p:cNvPr>
              <p:cNvSpPr txBox="1"/>
              <p:nvPr/>
            </p:nvSpPr>
            <p:spPr>
              <a:xfrm>
                <a:off x="9363147" y="3344710"/>
                <a:ext cx="546945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200" dirty="0"/>
                  <a:t>0.35</a:t>
                </a:r>
              </a:p>
            </p:txBody>
          </p:sp>
          <p:cxnSp>
            <p:nvCxnSpPr>
              <p:cNvPr id="153" name="Elbow Connector 152">
                <a:extLst>
                  <a:ext uri="{FF2B5EF4-FFF2-40B4-BE49-F238E27FC236}">
                    <a16:creationId xmlns:a16="http://schemas.microsoft.com/office/drawing/2014/main" id="{C4770FA4-BDDA-F14E-A777-3F7B241015D3}"/>
                  </a:ext>
                </a:extLst>
              </p:cNvPr>
              <p:cNvCxnSpPr>
                <a:cxnSpLocks/>
              </p:cNvCxnSpPr>
              <p:nvPr/>
            </p:nvCxnSpPr>
            <p:spPr>
              <a:xfrm rot="5400000">
                <a:off x="7128054" y="2227030"/>
                <a:ext cx="1417601" cy="498818"/>
              </a:xfrm>
              <a:prstGeom prst="bentConnector4">
                <a:avLst>
                  <a:gd name="adj1" fmla="val 1395"/>
                  <a:gd name="adj2" fmla="val 145828"/>
                </a:avLst>
              </a:prstGeom>
              <a:ln w="19050">
                <a:solidFill>
                  <a:schemeClr val="tx1">
                    <a:lumMod val="50000"/>
                    <a:lumOff val="50000"/>
                  </a:schemeClr>
                </a:solidFill>
                <a:tailEnd type="stealt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pic>
            <p:nvPicPr>
              <p:cNvPr id="154" name="Picture 153">
                <a:extLst>
                  <a:ext uri="{FF2B5EF4-FFF2-40B4-BE49-F238E27FC236}">
                    <a16:creationId xmlns:a16="http://schemas.microsoft.com/office/drawing/2014/main" id="{C691598F-846E-BC4B-B661-A7B53510BF0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6619578" y="2089876"/>
                <a:ext cx="1473440" cy="229064"/>
              </a:xfrm>
              <a:prstGeom prst="rect">
                <a:avLst/>
              </a:prstGeom>
              <a:solidFill>
                <a:schemeClr val="bg1"/>
              </a:solidFill>
              <a:ln w="15875">
                <a:noFill/>
                <a:prstDash val="solid"/>
              </a:ln>
            </p:spPr>
          </p:pic>
          <p:pic>
            <p:nvPicPr>
              <p:cNvPr id="155" name="Picture 154">
                <a:extLst>
                  <a:ext uri="{FF2B5EF4-FFF2-40B4-BE49-F238E27FC236}">
                    <a16:creationId xmlns:a16="http://schemas.microsoft.com/office/drawing/2014/main" id="{99705B96-8535-E844-9E40-C0E78A3FC48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7857343" y="3564062"/>
                <a:ext cx="437187" cy="189054"/>
              </a:xfrm>
              <a:prstGeom prst="rect">
                <a:avLst/>
              </a:prstGeom>
            </p:spPr>
          </p:pic>
          <p:pic>
            <p:nvPicPr>
              <p:cNvPr id="156" name="Picture 155">
                <a:extLst>
                  <a:ext uri="{FF2B5EF4-FFF2-40B4-BE49-F238E27FC236}">
                    <a16:creationId xmlns:a16="http://schemas.microsoft.com/office/drawing/2014/main" id="{3B897E91-2AD9-3641-862C-04D88F03CCD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8028836" y="2761649"/>
                <a:ext cx="492521" cy="181157"/>
              </a:xfrm>
              <a:prstGeom prst="rect">
                <a:avLst/>
              </a:prstGeom>
            </p:spPr>
          </p:pic>
          <p:pic>
            <p:nvPicPr>
              <p:cNvPr id="157" name="Picture 156">
                <a:extLst>
                  <a:ext uri="{FF2B5EF4-FFF2-40B4-BE49-F238E27FC236}">
                    <a16:creationId xmlns:a16="http://schemas.microsoft.com/office/drawing/2014/main" id="{432C0D13-EA1B-EC4C-A608-8A1FCD041D0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7146739" y="4091986"/>
                <a:ext cx="3234084" cy="223040"/>
              </a:xfrm>
              <a:prstGeom prst="rect">
                <a:avLst/>
              </a:prstGeom>
            </p:spPr>
          </p:pic>
        </p:grpSp>
        <p:grpSp>
          <p:nvGrpSpPr>
            <p:cNvPr id="158" name="Group 157">
              <a:extLst>
                <a:ext uri="{FF2B5EF4-FFF2-40B4-BE49-F238E27FC236}">
                  <a16:creationId xmlns:a16="http://schemas.microsoft.com/office/drawing/2014/main" id="{7CE85926-3B1B-C14A-8FD9-DCFF287B8EDE}"/>
                </a:ext>
              </a:extLst>
            </p:cNvPr>
            <p:cNvGrpSpPr/>
            <p:nvPr/>
          </p:nvGrpSpPr>
          <p:grpSpPr>
            <a:xfrm>
              <a:off x="9005324" y="1096119"/>
              <a:ext cx="1835757" cy="4834330"/>
              <a:chOff x="8994035" y="538484"/>
              <a:chExt cx="1835757" cy="4834330"/>
            </a:xfrm>
          </p:grpSpPr>
          <p:sp>
            <p:nvSpPr>
              <p:cNvPr id="159" name="Oval 158">
                <a:extLst>
                  <a:ext uri="{FF2B5EF4-FFF2-40B4-BE49-F238E27FC236}">
                    <a16:creationId xmlns:a16="http://schemas.microsoft.com/office/drawing/2014/main" id="{BF70C6DD-C5FB-4149-9ECC-3A9581A8AD8F}"/>
                  </a:ext>
                </a:extLst>
              </p:cNvPr>
              <p:cNvSpPr/>
              <p:nvPr/>
            </p:nvSpPr>
            <p:spPr>
              <a:xfrm>
                <a:off x="9704880" y="538484"/>
                <a:ext cx="327783" cy="327783"/>
              </a:xfrm>
              <a:prstGeom prst="ellipse">
                <a:avLst/>
              </a:prstGeom>
              <a:noFill/>
              <a:ln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pic>
            <p:nvPicPr>
              <p:cNvPr id="160" name="Picture 159">
                <a:extLst>
                  <a:ext uri="{FF2B5EF4-FFF2-40B4-BE49-F238E27FC236}">
                    <a16:creationId xmlns:a16="http://schemas.microsoft.com/office/drawing/2014/main" id="{D58A14B8-4245-2645-AA65-F1C06040784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9751262" y="589162"/>
                <a:ext cx="241300" cy="241300"/>
              </a:xfrm>
              <a:prstGeom prst="rect">
                <a:avLst/>
              </a:prstGeom>
            </p:spPr>
          </p:pic>
          <p:cxnSp>
            <p:nvCxnSpPr>
              <p:cNvPr id="161" name="Elbow Connector 160">
                <a:extLst>
                  <a:ext uri="{FF2B5EF4-FFF2-40B4-BE49-F238E27FC236}">
                    <a16:creationId xmlns:a16="http://schemas.microsoft.com/office/drawing/2014/main" id="{FC09A221-C21D-EB4C-92AB-B0C0596731C6}"/>
                  </a:ext>
                </a:extLst>
              </p:cNvPr>
              <p:cNvCxnSpPr>
                <a:cxnSpLocks/>
                <a:stCxn id="120" idx="1"/>
                <a:endCxn id="159" idx="4"/>
              </p:cNvCxnSpPr>
              <p:nvPr/>
            </p:nvCxnSpPr>
            <p:spPr>
              <a:xfrm rot="5400000" flipH="1" flipV="1">
                <a:off x="8655499" y="1204803"/>
                <a:ext cx="1551809" cy="874738"/>
              </a:xfrm>
              <a:prstGeom prst="bentConnector3">
                <a:avLst>
                  <a:gd name="adj1" fmla="val 18804"/>
                </a:avLst>
              </a:prstGeom>
              <a:ln w="19050">
                <a:solidFill>
                  <a:schemeClr val="tx1">
                    <a:lumMod val="50000"/>
                    <a:lumOff val="50000"/>
                  </a:schemeClr>
                </a:solidFill>
                <a:tailEnd type="stealt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2" name="Straight Connector 161">
                <a:extLst>
                  <a:ext uri="{FF2B5EF4-FFF2-40B4-BE49-F238E27FC236}">
                    <a16:creationId xmlns:a16="http://schemas.microsoft.com/office/drawing/2014/main" id="{A2D498E8-AC2C-7546-89E1-73AF78AE8DBA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9059466" y="702376"/>
                <a:ext cx="623562" cy="2906"/>
              </a:xfrm>
              <a:prstGeom prst="line">
                <a:avLst/>
              </a:prstGeom>
              <a:ln w="19050">
                <a:solidFill>
                  <a:schemeClr val="tx1">
                    <a:lumMod val="50000"/>
                    <a:lumOff val="50000"/>
                  </a:schemeClr>
                </a:solidFill>
                <a:tailEnd type="stealt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3" name="Straight Connector 162">
                <a:extLst>
                  <a:ext uri="{FF2B5EF4-FFF2-40B4-BE49-F238E27FC236}">
                    <a16:creationId xmlns:a16="http://schemas.microsoft.com/office/drawing/2014/main" id="{B76500EE-18FA-384F-900F-A2D526E2E4E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0032663" y="702375"/>
                <a:ext cx="553334" cy="0"/>
              </a:xfrm>
              <a:prstGeom prst="line">
                <a:avLst/>
              </a:prstGeom>
              <a:ln w="19050"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4" name="Straight Connector 163">
                <a:extLst>
                  <a:ext uri="{FF2B5EF4-FFF2-40B4-BE49-F238E27FC236}">
                    <a16:creationId xmlns:a16="http://schemas.microsoft.com/office/drawing/2014/main" id="{1218C497-DC78-B445-A1BE-2F603A75AEDE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10585997" y="702375"/>
                <a:ext cx="0" cy="4670439"/>
              </a:xfrm>
              <a:prstGeom prst="line">
                <a:avLst/>
              </a:prstGeom>
              <a:ln w="19050"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5" name="Straight Connector 164">
                <a:extLst>
                  <a:ext uri="{FF2B5EF4-FFF2-40B4-BE49-F238E27FC236}">
                    <a16:creationId xmlns:a16="http://schemas.microsoft.com/office/drawing/2014/main" id="{151AC26B-BD1C-1D46-9DA4-60891830166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0080374" y="5370611"/>
                <a:ext cx="510515" cy="0"/>
              </a:xfrm>
              <a:prstGeom prst="line">
                <a:avLst/>
              </a:prstGeom>
              <a:ln w="19050">
                <a:solidFill>
                  <a:schemeClr val="tx1">
                    <a:lumMod val="50000"/>
                    <a:lumOff val="50000"/>
                  </a:schemeClr>
                </a:solidFill>
                <a:headEnd type="stealt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pic>
            <p:nvPicPr>
              <p:cNvPr id="166" name="Picture 165">
                <a:extLst>
                  <a:ext uri="{FF2B5EF4-FFF2-40B4-BE49-F238E27FC236}">
                    <a16:creationId xmlns:a16="http://schemas.microsoft.com/office/drawing/2014/main" id="{54C7FF42-AEC3-BB45-82A3-E4E03706206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4"/>
              <a:stretch>
                <a:fillRect/>
              </a:stretch>
            </p:blipFill>
            <p:spPr>
              <a:xfrm>
                <a:off x="10443704" y="1951812"/>
                <a:ext cx="386088" cy="204400"/>
              </a:xfrm>
              <a:prstGeom prst="rect">
                <a:avLst/>
              </a:prstGeom>
              <a:solidFill>
                <a:schemeClr val="bg1"/>
              </a:solidFill>
            </p:spPr>
          </p:pic>
        </p:grpSp>
        <p:grpSp>
          <p:nvGrpSpPr>
            <p:cNvPr id="177" name="Group 176">
              <a:extLst>
                <a:ext uri="{FF2B5EF4-FFF2-40B4-BE49-F238E27FC236}">
                  <a16:creationId xmlns:a16="http://schemas.microsoft.com/office/drawing/2014/main" id="{50E1C129-F9FA-3045-B90F-71548C2EC9DC}"/>
                </a:ext>
              </a:extLst>
            </p:cNvPr>
            <p:cNvGrpSpPr/>
            <p:nvPr/>
          </p:nvGrpSpPr>
          <p:grpSpPr>
            <a:xfrm>
              <a:off x="1925067" y="0"/>
              <a:ext cx="2763694" cy="3130799"/>
              <a:chOff x="1925067" y="0"/>
              <a:chExt cx="2763694" cy="3130799"/>
            </a:xfrm>
          </p:grpSpPr>
          <p:cxnSp>
            <p:nvCxnSpPr>
              <p:cNvPr id="4" name="Straight Connector 3">
                <a:extLst>
                  <a:ext uri="{FF2B5EF4-FFF2-40B4-BE49-F238E27FC236}">
                    <a16:creationId xmlns:a16="http://schemas.microsoft.com/office/drawing/2014/main" id="{F3AFF776-569C-954B-B3EA-7E7632398997}"/>
                  </a:ext>
                </a:extLst>
              </p:cNvPr>
              <p:cNvCxnSpPr>
                <a:cxnSpLocks/>
                <a:stCxn id="172" idx="1"/>
              </p:cNvCxnSpPr>
              <p:nvPr/>
            </p:nvCxnSpPr>
            <p:spPr>
              <a:xfrm flipH="1" flipV="1">
                <a:off x="2702513" y="355770"/>
                <a:ext cx="703261" cy="2775029"/>
              </a:xfrm>
              <a:prstGeom prst="line">
                <a:avLst/>
              </a:prstGeom>
              <a:ln w="3175">
                <a:solidFill>
                  <a:schemeClr val="tx1"/>
                </a:solidFill>
                <a:prstDash val="dash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" name="Straight Connector 4">
                <a:extLst>
                  <a:ext uri="{FF2B5EF4-FFF2-40B4-BE49-F238E27FC236}">
                    <a16:creationId xmlns:a16="http://schemas.microsoft.com/office/drawing/2014/main" id="{4C840C68-983A-5B40-A05F-C2C58033DA00}"/>
                  </a:ext>
                </a:extLst>
              </p:cNvPr>
              <p:cNvCxnSpPr>
                <a:cxnSpLocks/>
                <a:stCxn id="172" idx="3"/>
              </p:cNvCxnSpPr>
              <p:nvPr/>
            </p:nvCxnSpPr>
            <p:spPr>
              <a:xfrm flipV="1">
                <a:off x="3576281" y="1055970"/>
                <a:ext cx="457200" cy="2074829"/>
              </a:xfrm>
              <a:prstGeom prst="line">
                <a:avLst/>
              </a:prstGeom>
              <a:ln w="3175">
                <a:solidFill>
                  <a:schemeClr val="tx1"/>
                </a:solidFill>
                <a:prstDash val="dash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" name="Straight Connector 5">
                <a:extLst>
                  <a:ext uri="{FF2B5EF4-FFF2-40B4-BE49-F238E27FC236}">
                    <a16:creationId xmlns:a16="http://schemas.microsoft.com/office/drawing/2014/main" id="{EAC38599-6796-5349-A8DA-4BA83634B351}"/>
                  </a:ext>
                </a:extLst>
              </p:cNvPr>
              <p:cNvCxnSpPr>
                <a:cxnSpLocks/>
                <a:stCxn id="172" idx="1"/>
              </p:cNvCxnSpPr>
              <p:nvPr/>
            </p:nvCxnSpPr>
            <p:spPr>
              <a:xfrm flipH="1" flipV="1">
                <a:off x="2351696" y="1379027"/>
                <a:ext cx="1054078" cy="1751772"/>
              </a:xfrm>
              <a:prstGeom prst="line">
                <a:avLst/>
              </a:prstGeom>
              <a:ln w="3175">
                <a:solidFill>
                  <a:schemeClr val="tx1"/>
                </a:solidFill>
                <a:prstDash val="dash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" name="Straight Connector 6">
                <a:extLst>
                  <a:ext uri="{FF2B5EF4-FFF2-40B4-BE49-F238E27FC236}">
                    <a16:creationId xmlns:a16="http://schemas.microsoft.com/office/drawing/2014/main" id="{C9B571B0-82A9-6D4C-8192-5EB48E8FD00D}"/>
                  </a:ext>
                </a:extLst>
              </p:cNvPr>
              <p:cNvCxnSpPr>
                <a:cxnSpLocks/>
                <a:stCxn id="172" idx="3"/>
              </p:cNvCxnSpPr>
              <p:nvPr/>
            </p:nvCxnSpPr>
            <p:spPr>
              <a:xfrm flipV="1">
                <a:off x="3576281" y="1379029"/>
                <a:ext cx="123712" cy="1751770"/>
              </a:xfrm>
              <a:prstGeom prst="line">
                <a:avLst/>
              </a:prstGeom>
              <a:ln w="3175">
                <a:solidFill>
                  <a:schemeClr val="tx1"/>
                </a:solidFill>
                <a:prstDash val="dash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3" name="Cube 12">
                <a:extLst>
                  <a:ext uri="{FF2B5EF4-FFF2-40B4-BE49-F238E27FC236}">
                    <a16:creationId xmlns:a16="http://schemas.microsoft.com/office/drawing/2014/main" id="{8609CCEB-80D5-E147-9F5A-398E3F751F12}"/>
                  </a:ext>
                </a:extLst>
              </p:cNvPr>
              <p:cNvSpPr/>
              <p:nvPr/>
            </p:nvSpPr>
            <p:spPr>
              <a:xfrm>
                <a:off x="2563910" y="707627"/>
                <a:ext cx="457200" cy="457200"/>
              </a:xfrm>
              <a:prstGeom prst="cube">
                <a:avLst/>
              </a:prstGeom>
              <a:solidFill>
                <a:schemeClr val="bg1">
                  <a:lumMod val="6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" name="Cube 13">
                <a:extLst>
                  <a:ext uri="{FF2B5EF4-FFF2-40B4-BE49-F238E27FC236}">
                    <a16:creationId xmlns:a16="http://schemas.microsoft.com/office/drawing/2014/main" id="{A273C565-7CC9-0842-B537-4FB519555D90}"/>
                  </a:ext>
                </a:extLst>
              </p:cNvPr>
              <p:cNvSpPr/>
              <p:nvPr/>
            </p:nvSpPr>
            <p:spPr>
              <a:xfrm>
                <a:off x="2901367" y="707627"/>
                <a:ext cx="457200" cy="457200"/>
              </a:xfrm>
              <a:prstGeom prst="cube">
                <a:avLst/>
              </a:prstGeom>
              <a:solidFill>
                <a:schemeClr val="bg1">
                  <a:lumMod val="6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" name="Cube 14">
                <a:extLst>
                  <a:ext uri="{FF2B5EF4-FFF2-40B4-BE49-F238E27FC236}">
                    <a16:creationId xmlns:a16="http://schemas.microsoft.com/office/drawing/2014/main" id="{A2A93470-1BD9-114A-962B-2E8D1272DF51}"/>
                  </a:ext>
                </a:extLst>
              </p:cNvPr>
              <p:cNvSpPr/>
              <p:nvPr/>
            </p:nvSpPr>
            <p:spPr>
              <a:xfrm>
                <a:off x="3238824" y="707627"/>
                <a:ext cx="457200" cy="457200"/>
              </a:xfrm>
              <a:prstGeom prst="cube">
                <a:avLst/>
              </a:prstGeom>
              <a:solidFill>
                <a:schemeClr val="bg1">
                  <a:lumMod val="6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" name="Cube 15">
                <a:extLst>
                  <a:ext uri="{FF2B5EF4-FFF2-40B4-BE49-F238E27FC236}">
                    <a16:creationId xmlns:a16="http://schemas.microsoft.com/office/drawing/2014/main" id="{CE564D0E-567B-5F48-BF0D-1A59A920EE15}"/>
                  </a:ext>
                </a:extLst>
              </p:cNvPr>
              <p:cNvSpPr/>
              <p:nvPr/>
            </p:nvSpPr>
            <p:spPr>
              <a:xfrm>
                <a:off x="3576281" y="707627"/>
                <a:ext cx="457200" cy="457200"/>
              </a:xfrm>
              <a:prstGeom prst="cube">
                <a:avLst/>
              </a:prstGeom>
              <a:solidFill>
                <a:schemeClr val="bg1">
                  <a:lumMod val="6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7" name="Cube 16">
                <a:extLst>
                  <a:ext uri="{FF2B5EF4-FFF2-40B4-BE49-F238E27FC236}">
                    <a16:creationId xmlns:a16="http://schemas.microsoft.com/office/drawing/2014/main" id="{42DB8D98-EFF7-5248-BBC2-C48C0169F01A}"/>
                  </a:ext>
                </a:extLst>
              </p:cNvPr>
              <p:cNvSpPr/>
              <p:nvPr/>
            </p:nvSpPr>
            <p:spPr>
              <a:xfrm>
                <a:off x="2455053" y="816484"/>
                <a:ext cx="457200" cy="457200"/>
              </a:xfrm>
              <a:prstGeom prst="cube">
                <a:avLst/>
              </a:prstGeom>
              <a:solidFill>
                <a:schemeClr val="bg1">
                  <a:lumMod val="6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8" name="Cube 17">
                <a:extLst>
                  <a:ext uri="{FF2B5EF4-FFF2-40B4-BE49-F238E27FC236}">
                    <a16:creationId xmlns:a16="http://schemas.microsoft.com/office/drawing/2014/main" id="{80396C8C-B73D-BE41-B5F3-68B75C075CD8}"/>
                  </a:ext>
                </a:extLst>
              </p:cNvPr>
              <p:cNvSpPr/>
              <p:nvPr/>
            </p:nvSpPr>
            <p:spPr>
              <a:xfrm>
                <a:off x="2792510" y="816484"/>
                <a:ext cx="457200" cy="457200"/>
              </a:xfrm>
              <a:prstGeom prst="cube">
                <a:avLst/>
              </a:prstGeom>
              <a:solidFill>
                <a:schemeClr val="bg1">
                  <a:lumMod val="6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9" name="Cube 18">
                <a:extLst>
                  <a:ext uri="{FF2B5EF4-FFF2-40B4-BE49-F238E27FC236}">
                    <a16:creationId xmlns:a16="http://schemas.microsoft.com/office/drawing/2014/main" id="{E0C0C02C-6802-0C43-9FD1-39E8F3EAA48F}"/>
                  </a:ext>
                </a:extLst>
              </p:cNvPr>
              <p:cNvSpPr/>
              <p:nvPr/>
            </p:nvSpPr>
            <p:spPr>
              <a:xfrm>
                <a:off x="3129967" y="816484"/>
                <a:ext cx="457200" cy="457200"/>
              </a:xfrm>
              <a:prstGeom prst="cube">
                <a:avLst/>
              </a:prstGeom>
              <a:solidFill>
                <a:schemeClr val="bg1">
                  <a:lumMod val="6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" name="Cube 19">
                <a:extLst>
                  <a:ext uri="{FF2B5EF4-FFF2-40B4-BE49-F238E27FC236}">
                    <a16:creationId xmlns:a16="http://schemas.microsoft.com/office/drawing/2014/main" id="{535B4800-F02F-8C44-A0E1-1CED129038C3}"/>
                  </a:ext>
                </a:extLst>
              </p:cNvPr>
              <p:cNvSpPr/>
              <p:nvPr/>
            </p:nvSpPr>
            <p:spPr>
              <a:xfrm>
                <a:off x="3467424" y="816484"/>
                <a:ext cx="457200" cy="457200"/>
              </a:xfrm>
              <a:prstGeom prst="cube">
                <a:avLst/>
              </a:prstGeom>
              <a:solidFill>
                <a:schemeClr val="bg1">
                  <a:lumMod val="6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1" name="Cube 20">
                <a:extLst>
                  <a:ext uri="{FF2B5EF4-FFF2-40B4-BE49-F238E27FC236}">
                    <a16:creationId xmlns:a16="http://schemas.microsoft.com/office/drawing/2014/main" id="{282E7EBA-9511-2745-A78F-C340E4C2DA04}"/>
                  </a:ext>
                </a:extLst>
              </p:cNvPr>
              <p:cNvSpPr/>
              <p:nvPr/>
            </p:nvSpPr>
            <p:spPr>
              <a:xfrm>
                <a:off x="2563910" y="370170"/>
                <a:ext cx="457200" cy="457200"/>
              </a:xfrm>
              <a:prstGeom prst="cube">
                <a:avLst/>
              </a:prstGeom>
              <a:solidFill>
                <a:schemeClr val="bg1">
                  <a:lumMod val="6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2" name="Cube 21">
                <a:extLst>
                  <a:ext uri="{FF2B5EF4-FFF2-40B4-BE49-F238E27FC236}">
                    <a16:creationId xmlns:a16="http://schemas.microsoft.com/office/drawing/2014/main" id="{FC20158A-478E-0748-BF38-E14557A6E4B7}"/>
                  </a:ext>
                </a:extLst>
              </p:cNvPr>
              <p:cNvSpPr/>
              <p:nvPr/>
            </p:nvSpPr>
            <p:spPr>
              <a:xfrm>
                <a:off x="2901367" y="370170"/>
                <a:ext cx="457200" cy="457200"/>
              </a:xfrm>
              <a:prstGeom prst="cube">
                <a:avLst/>
              </a:prstGeom>
              <a:solidFill>
                <a:schemeClr val="bg1">
                  <a:lumMod val="6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3" name="Cube 22">
                <a:extLst>
                  <a:ext uri="{FF2B5EF4-FFF2-40B4-BE49-F238E27FC236}">
                    <a16:creationId xmlns:a16="http://schemas.microsoft.com/office/drawing/2014/main" id="{AFC02237-715B-FF4A-8EAF-881CC4A67BD9}"/>
                  </a:ext>
                </a:extLst>
              </p:cNvPr>
              <p:cNvSpPr/>
              <p:nvPr/>
            </p:nvSpPr>
            <p:spPr>
              <a:xfrm>
                <a:off x="3238824" y="370170"/>
                <a:ext cx="457200" cy="457200"/>
              </a:xfrm>
              <a:prstGeom prst="cube">
                <a:avLst/>
              </a:prstGeom>
              <a:solidFill>
                <a:schemeClr val="bg1">
                  <a:lumMod val="6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4" name="Cube 23">
                <a:extLst>
                  <a:ext uri="{FF2B5EF4-FFF2-40B4-BE49-F238E27FC236}">
                    <a16:creationId xmlns:a16="http://schemas.microsoft.com/office/drawing/2014/main" id="{3538E6F6-B19A-4A47-96A5-425A346FB5A9}"/>
                  </a:ext>
                </a:extLst>
              </p:cNvPr>
              <p:cNvSpPr/>
              <p:nvPr/>
            </p:nvSpPr>
            <p:spPr>
              <a:xfrm>
                <a:off x="3576281" y="370170"/>
                <a:ext cx="457200" cy="457200"/>
              </a:xfrm>
              <a:prstGeom prst="cube">
                <a:avLst/>
              </a:prstGeom>
              <a:solidFill>
                <a:schemeClr val="bg1">
                  <a:lumMod val="6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5" name="Cube 24">
                <a:extLst>
                  <a:ext uri="{FF2B5EF4-FFF2-40B4-BE49-F238E27FC236}">
                    <a16:creationId xmlns:a16="http://schemas.microsoft.com/office/drawing/2014/main" id="{C7B46A9D-FDAB-3E40-84A6-142DD606BC8C}"/>
                  </a:ext>
                </a:extLst>
              </p:cNvPr>
              <p:cNvSpPr/>
              <p:nvPr/>
            </p:nvSpPr>
            <p:spPr>
              <a:xfrm>
                <a:off x="2455053" y="479027"/>
                <a:ext cx="457200" cy="457200"/>
              </a:xfrm>
              <a:prstGeom prst="cube">
                <a:avLst/>
              </a:prstGeom>
              <a:solidFill>
                <a:schemeClr val="bg1">
                  <a:lumMod val="6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6" name="Cube 25">
                <a:extLst>
                  <a:ext uri="{FF2B5EF4-FFF2-40B4-BE49-F238E27FC236}">
                    <a16:creationId xmlns:a16="http://schemas.microsoft.com/office/drawing/2014/main" id="{1753655D-B44A-0947-BDE4-9528EA778742}"/>
                  </a:ext>
                </a:extLst>
              </p:cNvPr>
              <p:cNvSpPr/>
              <p:nvPr/>
            </p:nvSpPr>
            <p:spPr>
              <a:xfrm>
                <a:off x="2792510" y="479027"/>
                <a:ext cx="457200" cy="457200"/>
              </a:xfrm>
              <a:prstGeom prst="cube">
                <a:avLst/>
              </a:prstGeom>
              <a:solidFill>
                <a:schemeClr val="bg1">
                  <a:lumMod val="6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7" name="Cube 26">
                <a:extLst>
                  <a:ext uri="{FF2B5EF4-FFF2-40B4-BE49-F238E27FC236}">
                    <a16:creationId xmlns:a16="http://schemas.microsoft.com/office/drawing/2014/main" id="{23CABA83-302B-BD44-BA33-FD3704E24BA5}"/>
                  </a:ext>
                </a:extLst>
              </p:cNvPr>
              <p:cNvSpPr/>
              <p:nvPr/>
            </p:nvSpPr>
            <p:spPr>
              <a:xfrm>
                <a:off x="3129967" y="479027"/>
                <a:ext cx="457200" cy="457200"/>
              </a:xfrm>
              <a:prstGeom prst="cube">
                <a:avLst/>
              </a:prstGeom>
              <a:solidFill>
                <a:schemeClr val="bg1">
                  <a:lumMod val="6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8" name="Cube 27">
                <a:extLst>
                  <a:ext uri="{FF2B5EF4-FFF2-40B4-BE49-F238E27FC236}">
                    <a16:creationId xmlns:a16="http://schemas.microsoft.com/office/drawing/2014/main" id="{06383EE5-CA63-1640-B3FB-2F71B7A830EC}"/>
                  </a:ext>
                </a:extLst>
              </p:cNvPr>
              <p:cNvSpPr/>
              <p:nvPr/>
            </p:nvSpPr>
            <p:spPr>
              <a:xfrm>
                <a:off x="3467424" y="479027"/>
                <a:ext cx="457200" cy="457200"/>
              </a:xfrm>
              <a:prstGeom prst="cube">
                <a:avLst/>
              </a:prstGeom>
              <a:solidFill>
                <a:schemeClr val="bg1">
                  <a:lumMod val="6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9" name="Cube 28">
                <a:extLst>
                  <a:ext uri="{FF2B5EF4-FFF2-40B4-BE49-F238E27FC236}">
                    <a16:creationId xmlns:a16="http://schemas.microsoft.com/office/drawing/2014/main" id="{0A58B0EA-FFBD-F74E-A50E-C309591BA27A}"/>
                  </a:ext>
                </a:extLst>
              </p:cNvPr>
              <p:cNvSpPr/>
              <p:nvPr/>
            </p:nvSpPr>
            <p:spPr>
              <a:xfrm>
                <a:off x="2346196" y="921827"/>
                <a:ext cx="457200" cy="457200"/>
              </a:xfrm>
              <a:prstGeom prst="cube">
                <a:avLst/>
              </a:prstGeom>
              <a:solidFill>
                <a:schemeClr val="bg1">
                  <a:lumMod val="6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0" name="Cube 29">
                <a:extLst>
                  <a:ext uri="{FF2B5EF4-FFF2-40B4-BE49-F238E27FC236}">
                    <a16:creationId xmlns:a16="http://schemas.microsoft.com/office/drawing/2014/main" id="{6C236C8B-A1AB-264F-BD9B-BC07304837AC}"/>
                  </a:ext>
                </a:extLst>
              </p:cNvPr>
              <p:cNvSpPr/>
              <p:nvPr/>
            </p:nvSpPr>
            <p:spPr>
              <a:xfrm>
                <a:off x="2683653" y="921827"/>
                <a:ext cx="457200" cy="457200"/>
              </a:xfrm>
              <a:prstGeom prst="cube">
                <a:avLst/>
              </a:prstGeom>
              <a:solidFill>
                <a:schemeClr val="bg1">
                  <a:lumMod val="6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1" name="Cube 30">
                <a:extLst>
                  <a:ext uri="{FF2B5EF4-FFF2-40B4-BE49-F238E27FC236}">
                    <a16:creationId xmlns:a16="http://schemas.microsoft.com/office/drawing/2014/main" id="{2AFC3443-33BA-E24D-8BD2-33ABA7BCBB4A}"/>
                  </a:ext>
                </a:extLst>
              </p:cNvPr>
              <p:cNvSpPr/>
              <p:nvPr/>
            </p:nvSpPr>
            <p:spPr>
              <a:xfrm>
                <a:off x="3021110" y="921827"/>
                <a:ext cx="457200" cy="457200"/>
              </a:xfrm>
              <a:prstGeom prst="cube">
                <a:avLst/>
              </a:prstGeom>
              <a:solidFill>
                <a:schemeClr val="bg1">
                  <a:lumMod val="6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2" name="Cube 31">
                <a:extLst>
                  <a:ext uri="{FF2B5EF4-FFF2-40B4-BE49-F238E27FC236}">
                    <a16:creationId xmlns:a16="http://schemas.microsoft.com/office/drawing/2014/main" id="{BBF8929F-6CF3-9B41-9ACD-D20020A1C7D2}"/>
                  </a:ext>
                </a:extLst>
              </p:cNvPr>
              <p:cNvSpPr/>
              <p:nvPr/>
            </p:nvSpPr>
            <p:spPr>
              <a:xfrm>
                <a:off x="3358567" y="921827"/>
                <a:ext cx="457200" cy="457200"/>
              </a:xfrm>
              <a:prstGeom prst="cube">
                <a:avLst/>
              </a:prstGeom>
              <a:solidFill>
                <a:schemeClr val="bg1">
                  <a:lumMod val="6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3" name="Cube 32">
                <a:extLst>
                  <a:ext uri="{FF2B5EF4-FFF2-40B4-BE49-F238E27FC236}">
                    <a16:creationId xmlns:a16="http://schemas.microsoft.com/office/drawing/2014/main" id="{6D68B9B2-31E1-AC46-BD2E-77B9A693A77B}"/>
                  </a:ext>
                </a:extLst>
              </p:cNvPr>
              <p:cNvSpPr/>
              <p:nvPr/>
            </p:nvSpPr>
            <p:spPr>
              <a:xfrm>
                <a:off x="2346196" y="584370"/>
                <a:ext cx="457200" cy="457200"/>
              </a:xfrm>
              <a:prstGeom prst="cube">
                <a:avLst/>
              </a:prstGeom>
              <a:solidFill>
                <a:schemeClr val="bg1">
                  <a:lumMod val="65000"/>
                </a:schemeClr>
              </a:solidFill>
              <a:ln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4" name="Cube 33">
                <a:extLst>
                  <a:ext uri="{FF2B5EF4-FFF2-40B4-BE49-F238E27FC236}">
                    <a16:creationId xmlns:a16="http://schemas.microsoft.com/office/drawing/2014/main" id="{DF054121-9279-8D4C-B519-1BB7613734D4}"/>
                  </a:ext>
                </a:extLst>
              </p:cNvPr>
              <p:cNvSpPr/>
              <p:nvPr/>
            </p:nvSpPr>
            <p:spPr>
              <a:xfrm>
                <a:off x="2683653" y="584370"/>
                <a:ext cx="457200" cy="457200"/>
              </a:xfrm>
              <a:prstGeom prst="cube">
                <a:avLst/>
              </a:prstGeom>
              <a:solidFill>
                <a:schemeClr val="bg1">
                  <a:lumMod val="65000"/>
                </a:schemeClr>
              </a:solidFill>
              <a:ln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5" name="Cube 34">
                <a:extLst>
                  <a:ext uri="{FF2B5EF4-FFF2-40B4-BE49-F238E27FC236}">
                    <a16:creationId xmlns:a16="http://schemas.microsoft.com/office/drawing/2014/main" id="{7BDF4B87-625D-EE4D-A9AB-0AAC2526B561}"/>
                  </a:ext>
                </a:extLst>
              </p:cNvPr>
              <p:cNvSpPr/>
              <p:nvPr/>
            </p:nvSpPr>
            <p:spPr>
              <a:xfrm>
                <a:off x="3021110" y="584370"/>
                <a:ext cx="457200" cy="457200"/>
              </a:xfrm>
              <a:prstGeom prst="cube">
                <a:avLst/>
              </a:prstGeom>
              <a:solidFill>
                <a:schemeClr val="bg1">
                  <a:lumMod val="65000"/>
                </a:schemeClr>
              </a:solidFill>
              <a:ln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6" name="Cube 35">
                <a:extLst>
                  <a:ext uri="{FF2B5EF4-FFF2-40B4-BE49-F238E27FC236}">
                    <a16:creationId xmlns:a16="http://schemas.microsoft.com/office/drawing/2014/main" id="{69EB03AF-A1F4-0E42-BDB1-896DC07A32CF}"/>
                  </a:ext>
                </a:extLst>
              </p:cNvPr>
              <p:cNvSpPr/>
              <p:nvPr/>
            </p:nvSpPr>
            <p:spPr>
              <a:xfrm>
                <a:off x="3358567" y="584370"/>
                <a:ext cx="457200" cy="457200"/>
              </a:xfrm>
              <a:prstGeom prst="cube">
                <a:avLst/>
              </a:prstGeom>
              <a:solidFill>
                <a:schemeClr val="bg1">
                  <a:lumMod val="65000"/>
                </a:schemeClr>
              </a:solidFill>
              <a:ln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pic>
            <p:nvPicPr>
              <p:cNvPr id="167" name="Picture 166">
                <a:extLst>
                  <a:ext uri="{FF2B5EF4-FFF2-40B4-BE49-F238E27FC236}">
                    <a16:creationId xmlns:a16="http://schemas.microsoft.com/office/drawing/2014/main" id="{D892BB5F-0F2D-3443-9C07-3C2FE643ED8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1925067" y="0"/>
                <a:ext cx="2763694" cy="288238"/>
              </a:xfrm>
              <a:prstGeom prst="rect">
                <a:avLst/>
              </a:prstGeom>
            </p:spPr>
          </p:pic>
        </p:grpSp>
        <p:sp>
          <p:nvSpPr>
            <p:cNvPr id="169" name="Right Arrow 168">
              <a:extLst>
                <a:ext uri="{FF2B5EF4-FFF2-40B4-BE49-F238E27FC236}">
                  <a16:creationId xmlns:a16="http://schemas.microsoft.com/office/drawing/2014/main" id="{82F12C20-7007-654C-A37B-20500686632A}"/>
                </a:ext>
              </a:extLst>
            </p:cNvPr>
            <p:cNvSpPr/>
            <p:nvPr/>
          </p:nvSpPr>
          <p:spPr>
            <a:xfrm>
              <a:off x="4750330" y="40345"/>
              <a:ext cx="1473701" cy="991467"/>
            </a:xfrm>
            <a:prstGeom prst="rightArrow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>
                  <a:solidFill>
                    <a:schemeClr val="tx1"/>
                  </a:solidFill>
                </a:rPr>
                <a:t>Flattening</a:t>
              </a:r>
            </a:p>
          </p:txBody>
        </p:sp>
        <p:sp>
          <p:nvSpPr>
            <p:cNvPr id="171" name="Rounded Rectangle 170">
              <a:extLst>
                <a:ext uri="{FF2B5EF4-FFF2-40B4-BE49-F238E27FC236}">
                  <a16:creationId xmlns:a16="http://schemas.microsoft.com/office/drawing/2014/main" id="{7F94A727-FB23-924E-B380-B5EDA8C3B672}"/>
                </a:ext>
              </a:extLst>
            </p:cNvPr>
            <p:cNvSpPr/>
            <p:nvPr/>
          </p:nvSpPr>
          <p:spPr>
            <a:xfrm>
              <a:off x="2564798" y="2959980"/>
              <a:ext cx="1298175" cy="846666"/>
            </a:xfrm>
            <a:prstGeom prst="roundRect">
              <a:avLst>
                <a:gd name="adj" fmla="val 0"/>
              </a:avLst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Session Conformer</a:t>
              </a:r>
            </a:p>
          </p:txBody>
        </p:sp>
        <p:sp>
          <p:nvSpPr>
            <p:cNvPr id="172" name="Rectangle 171">
              <a:extLst>
                <a:ext uri="{FF2B5EF4-FFF2-40B4-BE49-F238E27FC236}">
                  <a16:creationId xmlns:a16="http://schemas.microsoft.com/office/drawing/2014/main" id="{3DB9C37D-9E7E-E94B-BBEF-B3EC31DF7471}"/>
                </a:ext>
              </a:extLst>
            </p:cNvPr>
            <p:cNvSpPr/>
            <p:nvPr/>
          </p:nvSpPr>
          <p:spPr>
            <a:xfrm>
              <a:off x="3405774" y="3107939"/>
              <a:ext cx="170507" cy="45719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80" name="Group 179">
              <a:extLst>
                <a:ext uri="{FF2B5EF4-FFF2-40B4-BE49-F238E27FC236}">
                  <a16:creationId xmlns:a16="http://schemas.microsoft.com/office/drawing/2014/main" id="{31D750DD-D957-FE44-B039-41D4AF1964C6}"/>
                </a:ext>
              </a:extLst>
            </p:cNvPr>
            <p:cNvGrpSpPr/>
            <p:nvPr/>
          </p:nvGrpSpPr>
          <p:grpSpPr>
            <a:xfrm>
              <a:off x="1962911" y="3130799"/>
              <a:ext cx="4315744" cy="3633130"/>
              <a:chOff x="1962911" y="3130799"/>
              <a:chExt cx="4315744" cy="3633130"/>
            </a:xfrm>
          </p:grpSpPr>
          <p:cxnSp>
            <p:nvCxnSpPr>
              <p:cNvPr id="8" name="Straight Connector 7">
                <a:extLst>
                  <a:ext uri="{FF2B5EF4-FFF2-40B4-BE49-F238E27FC236}">
                    <a16:creationId xmlns:a16="http://schemas.microsoft.com/office/drawing/2014/main" id="{4FB1AFBA-D282-7542-86C5-5AC94B43A6C7}"/>
                  </a:ext>
                </a:extLst>
              </p:cNvPr>
              <p:cNvCxnSpPr>
                <a:cxnSpLocks/>
                <a:endCxn id="172" idx="3"/>
              </p:cNvCxnSpPr>
              <p:nvPr/>
            </p:nvCxnSpPr>
            <p:spPr>
              <a:xfrm flipH="1" flipV="1">
                <a:off x="3576281" y="3130799"/>
                <a:ext cx="500265" cy="2256138"/>
              </a:xfrm>
              <a:prstGeom prst="line">
                <a:avLst/>
              </a:prstGeom>
              <a:ln w="3175">
                <a:solidFill>
                  <a:schemeClr val="tx1"/>
                </a:solidFill>
                <a:prstDash val="dash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" name="Straight Connector 8">
                <a:extLst>
                  <a:ext uri="{FF2B5EF4-FFF2-40B4-BE49-F238E27FC236}">
                    <a16:creationId xmlns:a16="http://schemas.microsoft.com/office/drawing/2014/main" id="{C23F63D4-3C7B-8B49-8A4F-E48F1526A9E8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2726718" y="3152571"/>
                <a:ext cx="679057" cy="2222691"/>
              </a:xfrm>
              <a:prstGeom prst="line">
                <a:avLst/>
              </a:prstGeom>
              <a:ln w="3175">
                <a:solidFill>
                  <a:schemeClr val="tx1"/>
                </a:solidFill>
                <a:prstDash val="dash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" name="Straight Connector 9">
                <a:extLst>
                  <a:ext uri="{FF2B5EF4-FFF2-40B4-BE49-F238E27FC236}">
                    <a16:creationId xmlns:a16="http://schemas.microsoft.com/office/drawing/2014/main" id="{B1737A04-8D80-604C-8EF2-FC581D538001}"/>
                  </a:ext>
                </a:extLst>
              </p:cNvPr>
              <p:cNvCxnSpPr>
                <a:cxnSpLocks/>
                <a:endCxn id="172" idx="1"/>
              </p:cNvCxnSpPr>
              <p:nvPr/>
            </p:nvCxnSpPr>
            <p:spPr>
              <a:xfrm flipV="1">
                <a:off x="2392193" y="3130799"/>
                <a:ext cx="1013581" cy="2585434"/>
              </a:xfrm>
              <a:prstGeom prst="line">
                <a:avLst/>
              </a:prstGeom>
              <a:ln w="3175">
                <a:solidFill>
                  <a:schemeClr val="tx1"/>
                </a:solidFill>
                <a:prstDash val="dash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92" name="Cube 91">
                <a:extLst>
                  <a:ext uri="{FF2B5EF4-FFF2-40B4-BE49-F238E27FC236}">
                    <a16:creationId xmlns:a16="http://schemas.microsoft.com/office/drawing/2014/main" id="{D0AA8833-B793-1943-865F-118F7105D137}"/>
                  </a:ext>
                </a:extLst>
              </p:cNvPr>
              <p:cNvSpPr/>
              <p:nvPr/>
            </p:nvSpPr>
            <p:spPr>
              <a:xfrm>
                <a:off x="2611117" y="5712719"/>
                <a:ext cx="457200" cy="457200"/>
              </a:xfrm>
              <a:prstGeom prst="cube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3" name="Cube 92">
                <a:extLst>
                  <a:ext uri="{FF2B5EF4-FFF2-40B4-BE49-F238E27FC236}">
                    <a16:creationId xmlns:a16="http://schemas.microsoft.com/office/drawing/2014/main" id="{1B96ADFC-E7C5-2647-BE1E-E6D2D18F411C}"/>
                  </a:ext>
                </a:extLst>
              </p:cNvPr>
              <p:cNvSpPr/>
              <p:nvPr/>
            </p:nvSpPr>
            <p:spPr>
              <a:xfrm>
                <a:off x="2948574" y="5712719"/>
                <a:ext cx="457200" cy="457200"/>
              </a:xfrm>
              <a:prstGeom prst="cube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4" name="Cube 93">
                <a:extLst>
                  <a:ext uri="{FF2B5EF4-FFF2-40B4-BE49-F238E27FC236}">
                    <a16:creationId xmlns:a16="http://schemas.microsoft.com/office/drawing/2014/main" id="{59229D1C-9C90-4D49-919F-0E54FE793611}"/>
                  </a:ext>
                </a:extLst>
              </p:cNvPr>
              <p:cNvSpPr/>
              <p:nvPr/>
            </p:nvSpPr>
            <p:spPr>
              <a:xfrm>
                <a:off x="3286031" y="5712719"/>
                <a:ext cx="457200" cy="457200"/>
              </a:xfrm>
              <a:prstGeom prst="cube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5" name="Cube 94">
                <a:extLst>
                  <a:ext uri="{FF2B5EF4-FFF2-40B4-BE49-F238E27FC236}">
                    <a16:creationId xmlns:a16="http://schemas.microsoft.com/office/drawing/2014/main" id="{1692B7CA-AE94-BA4C-840C-B20F2C5E03E7}"/>
                  </a:ext>
                </a:extLst>
              </p:cNvPr>
              <p:cNvSpPr/>
              <p:nvPr/>
            </p:nvSpPr>
            <p:spPr>
              <a:xfrm>
                <a:off x="3623488" y="5712719"/>
                <a:ext cx="457200" cy="457200"/>
              </a:xfrm>
              <a:prstGeom prst="cube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6" name="Cube 95">
                <a:extLst>
                  <a:ext uri="{FF2B5EF4-FFF2-40B4-BE49-F238E27FC236}">
                    <a16:creationId xmlns:a16="http://schemas.microsoft.com/office/drawing/2014/main" id="{12FE80C8-E9BF-6546-ADC8-D3157DF30C79}"/>
                  </a:ext>
                </a:extLst>
              </p:cNvPr>
              <p:cNvSpPr/>
              <p:nvPr/>
            </p:nvSpPr>
            <p:spPr>
              <a:xfrm>
                <a:off x="2502260" y="5821576"/>
                <a:ext cx="457200" cy="457200"/>
              </a:xfrm>
              <a:prstGeom prst="cube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7" name="Cube 96">
                <a:extLst>
                  <a:ext uri="{FF2B5EF4-FFF2-40B4-BE49-F238E27FC236}">
                    <a16:creationId xmlns:a16="http://schemas.microsoft.com/office/drawing/2014/main" id="{F53BB83E-E131-0E43-B07F-1FE3E4344C51}"/>
                  </a:ext>
                </a:extLst>
              </p:cNvPr>
              <p:cNvSpPr/>
              <p:nvPr/>
            </p:nvSpPr>
            <p:spPr>
              <a:xfrm>
                <a:off x="2839717" y="5821576"/>
                <a:ext cx="457200" cy="457200"/>
              </a:xfrm>
              <a:prstGeom prst="cube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8" name="Cube 97">
                <a:extLst>
                  <a:ext uri="{FF2B5EF4-FFF2-40B4-BE49-F238E27FC236}">
                    <a16:creationId xmlns:a16="http://schemas.microsoft.com/office/drawing/2014/main" id="{D536B9DD-15CD-5F4D-A892-35B740E90814}"/>
                  </a:ext>
                </a:extLst>
              </p:cNvPr>
              <p:cNvSpPr/>
              <p:nvPr/>
            </p:nvSpPr>
            <p:spPr>
              <a:xfrm>
                <a:off x="3177174" y="5821576"/>
                <a:ext cx="457200" cy="457200"/>
              </a:xfrm>
              <a:prstGeom prst="cube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9" name="Cube 98">
                <a:extLst>
                  <a:ext uri="{FF2B5EF4-FFF2-40B4-BE49-F238E27FC236}">
                    <a16:creationId xmlns:a16="http://schemas.microsoft.com/office/drawing/2014/main" id="{15BE3DD6-134A-3843-85AE-CCF83C781CC6}"/>
                  </a:ext>
                </a:extLst>
              </p:cNvPr>
              <p:cNvSpPr/>
              <p:nvPr/>
            </p:nvSpPr>
            <p:spPr>
              <a:xfrm>
                <a:off x="3514631" y="5821576"/>
                <a:ext cx="457200" cy="457200"/>
              </a:xfrm>
              <a:prstGeom prst="cube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0" name="Cube 99">
                <a:extLst>
                  <a:ext uri="{FF2B5EF4-FFF2-40B4-BE49-F238E27FC236}">
                    <a16:creationId xmlns:a16="http://schemas.microsoft.com/office/drawing/2014/main" id="{F9A84DCC-92E5-7B43-9E85-EBEE10C790ED}"/>
                  </a:ext>
                </a:extLst>
              </p:cNvPr>
              <p:cNvSpPr/>
              <p:nvPr/>
            </p:nvSpPr>
            <p:spPr>
              <a:xfrm>
                <a:off x="2611117" y="5375262"/>
                <a:ext cx="457200" cy="457200"/>
              </a:xfrm>
              <a:prstGeom prst="cube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1" name="Cube 100">
                <a:extLst>
                  <a:ext uri="{FF2B5EF4-FFF2-40B4-BE49-F238E27FC236}">
                    <a16:creationId xmlns:a16="http://schemas.microsoft.com/office/drawing/2014/main" id="{59C8D695-33AA-3A44-9204-FD52777D4C6D}"/>
                  </a:ext>
                </a:extLst>
              </p:cNvPr>
              <p:cNvSpPr/>
              <p:nvPr/>
            </p:nvSpPr>
            <p:spPr>
              <a:xfrm>
                <a:off x="2948574" y="5375262"/>
                <a:ext cx="457200" cy="457200"/>
              </a:xfrm>
              <a:prstGeom prst="cube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2" name="Cube 101">
                <a:extLst>
                  <a:ext uri="{FF2B5EF4-FFF2-40B4-BE49-F238E27FC236}">
                    <a16:creationId xmlns:a16="http://schemas.microsoft.com/office/drawing/2014/main" id="{30D5E077-845C-F14D-B5FF-2DEE4DC93F20}"/>
                  </a:ext>
                </a:extLst>
              </p:cNvPr>
              <p:cNvSpPr/>
              <p:nvPr/>
            </p:nvSpPr>
            <p:spPr>
              <a:xfrm>
                <a:off x="3286031" y="5375262"/>
                <a:ext cx="457200" cy="457200"/>
              </a:xfrm>
              <a:prstGeom prst="cube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3" name="Cube 102">
                <a:extLst>
                  <a:ext uri="{FF2B5EF4-FFF2-40B4-BE49-F238E27FC236}">
                    <a16:creationId xmlns:a16="http://schemas.microsoft.com/office/drawing/2014/main" id="{1EEE5090-D0FC-154D-A8FF-1E79BC321BE9}"/>
                  </a:ext>
                </a:extLst>
              </p:cNvPr>
              <p:cNvSpPr/>
              <p:nvPr/>
            </p:nvSpPr>
            <p:spPr>
              <a:xfrm>
                <a:off x="3623488" y="5375262"/>
                <a:ext cx="457200" cy="457200"/>
              </a:xfrm>
              <a:prstGeom prst="cube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4" name="Cube 103">
                <a:extLst>
                  <a:ext uri="{FF2B5EF4-FFF2-40B4-BE49-F238E27FC236}">
                    <a16:creationId xmlns:a16="http://schemas.microsoft.com/office/drawing/2014/main" id="{60C09FBE-33CB-6140-B651-4E9E44B51F2E}"/>
                  </a:ext>
                </a:extLst>
              </p:cNvPr>
              <p:cNvSpPr/>
              <p:nvPr/>
            </p:nvSpPr>
            <p:spPr>
              <a:xfrm>
                <a:off x="2502260" y="5484119"/>
                <a:ext cx="457200" cy="457200"/>
              </a:xfrm>
              <a:prstGeom prst="cube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5" name="Cube 104">
                <a:extLst>
                  <a:ext uri="{FF2B5EF4-FFF2-40B4-BE49-F238E27FC236}">
                    <a16:creationId xmlns:a16="http://schemas.microsoft.com/office/drawing/2014/main" id="{CA9296A5-BBFC-A24C-AD42-8EA778D51F4A}"/>
                  </a:ext>
                </a:extLst>
              </p:cNvPr>
              <p:cNvSpPr/>
              <p:nvPr/>
            </p:nvSpPr>
            <p:spPr>
              <a:xfrm>
                <a:off x="2839717" y="5484119"/>
                <a:ext cx="457200" cy="457200"/>
              </a:xfrm>
              <a:prstGeom prst="cube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6" name="Cube 105">
                <a:extLst>
                  <a:ext uri="{FF2B5EF4-FFF2-40B4-BE49-F238E27FC236}">
                    <a16:creationId xmlns:a16="http://schemas.microsoft.com/office/drawing/2014/main" id="{14E7435D-3C6E-0846-8A20-11D5C053FB33}"/>
                  </a:ext>
                </a:extLst>
              </p:cNvPr>
              <p:cNvSpPr/>
              <p:nvPr/>
            </p:nvSpPr>
            <p:spPr>
              <a:xfrm>
                <a:off x="3177174" y="5484119"/>
                <a:ext cx="457200" cy="457200"/>
              </a:xfrm>
              <a:prstGeom prst="cube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7" name="Cube 106">
                <a:extLst>
                  <a:ext uri="{FF2B5EF4-FFF2-40B4-BE49-F238E27FC236}">
                    <a16:creationId xmlns:a16="http://schemas.microsoft.com/office/drawing/2014/main" id="{CC36A346-4F8D-9240-8663-E5C58597EE1A}"/>
                  </a:ext>
                </a:extLst>
              </p:cNvPr>
              <p:cNvSpPr/>
              <p:nvPr/>
            </p:nvSpPr>
            <p:spPr>
              <a:xfrm>
                <a:off x="3514631" y="5484119"/>
                <a:ext cx="457200" cy="457200"/>
              </a:xfrm>
              <a:prstGeom prst="cube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8" name="Cube 107">
                <a:extLst>
                  <a:ext uri="{FF2B5EF4-FFF2-40B4-BE49-F238E27FC236}">
                    <a16:creationId xmlns:a16="http://schemas.microsoft.com/office/drawing/2014/main" id="{0979F08B-2232-0646-9F87-F97DE4DFA57A}"/>
                  </a:ext>
                </a:extLst>
              </p:cNvPr>
              <p:cNvSpPr/>
              <p:nvPr/>
            </p:nvSpPr>
            <p:spPr>
              <a:xfrm>
                <a:off x="2393403" y="5926919"/>
                <a:ext cx="457200" cy="457200"/>
              </a:xfrm>
              <a:prstGeom prst="cube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9" name="Cube 108">
                <a:extLst>
                  <a:ext uri="{FF2B5EF4-FFF2-40B4-BE49-F238E27FC236}">
                    <a16:creationId xmlns:a16="http://schemas.microsoft.com/office/drawing/2014/main" id="{2492CA54-C257-E548-963D-29D5F68C39DB}"/>
                  </a:ext>
                </a:extLst>
              </p:cNvPr>
              <p:cNvSpPr/>
              <p:nvPr/>
            </p:nvSpPr>
            <p:spPr>
              <a:xfrm>
                <a:off x="2730860" y="5926919"/>
                <a:ext cx="457200" cy="457200"/>
              </a:xfrm>
              <a:prstGeom prst="cube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0" name="Cube 109">
                <a:extLst>
                  <a:ext uri="{FF2B5EF4-FFF2-40B4-BE49-F238E27FC236}">
                    <a16:creationId xmlns:a16="http://schemas.microsoft.com/office/drawing/2014/main" id="{CB5B063B-8CE9-484C-9093-F935A9056060}"/>
                  </a:ext>
                </a:extLst>
              </p:cNvPr>
              <p:cNvSpPr/>
              <p:nvPr/>
            </p:nvSpPr>
            <p:spPr>
              <a:xfrm>
                <a:off x="3068317" y="5926919"/>
                <a:ext cx="457200" cy="457200"/>
              </a:xfrm>
              <a:prstGeom prst="cube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1" name="Cube 110">
                <a:extLst>
                  <a:ext uri="{FF2B5EF4-FFF2-40B4-BE49-F238E27FC236}">
                    <a16:creationId xmlns:a16="http://schemas.microsoft.com/office/drawing/2014/main" id="{889F41AE-ED09-AF47-AA39-B2CAF042B0CE}"/>
                  </a:ext>
                </a:extLst>
              </p:cNvPr>
              <p:cNvSpPr/>
              <p:nvPr/>
            </p:nvSpPr>
            <p:spPr>
              <a:xfrm>
                <a:off x="3405774" y="5926919"/>
                <a:ext cx="457200" cy="457200"/>
              </a:xfrm>
              <a:prstGeom prst="cube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2" name="Cube 111">
                <a:extLst>
                  <a:ext uri="{FF2B5EF4-FFF2-40B4-BE49-F238E27FC236}">
                    <a16:creationId xmlns:a16="http://schemas.microsoft.com/office/drawing/2014/main" id="{2862CB5C-C917-2948-9D15-2FB253F94F56}"/>
                  </a:ext>
                </a:extLst>
              </p:cNvPr>
              <p:cNvSpPr/>
              <p:nvPr/>
            </p:nvSpPr>
            <p:spPr>
              <a:xfrm>
                <a:off x="2393403" y="5589462"/>
                <a:ext cx="457200" cy="457200"/>
              </a:xfrm>
              <a:prstGeom prst="cube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3" name="Cube 112">
                <a:extLst>
                  <a:ext uri="{FF2B5EF4-FFF2-40B4-BE49-F238E27FC236}">
                    <a16:creationId xmlns:a16="http://schemas.microsoft.com/office/drawing/2014/main" id="{CD17E07A-53E1-E94F-805D-34CCD01CD31D}"/>
                  </a:ext>
                </a:extLst>
              </p:cNvPr>
              <p:cNvSpPr/>
              <p:nvPr/>
            </p:nvSpPr>
            <p:spPr>
              <a:xfrm>
                <a:off x="2730860" y="5589462"/>
                <a:ext cx="457200" cy="457200"/>
              </a:xfrm>
              <a:prstGeom prst="cube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4" name="Cube 113">
                <a:extLst>
                  <a:ext uri="{FF2B5EF4-FFF2-40B4-BE49-F238E27FC236}">
                    <a16:creationId xmlns:a16="http://schemas.microsoft.com/office/drawing/2014/main" id="{117CF508-8174-434F-8530-C219CB906C22}"/>
                  </a:ext>
                </a:extLst>
              </p:cNvPr>
              <p:cNvSpPr/>
              <p:nvPr/>
            </p:nvSpPr>
            <p:spPr>
              <a:xfrm>
                <a:off x="3068317" y="5589462"/>
                <a:ext cx="457200" cy="457200"/>
              </a:xfrm>
              <a:prstGeom prst="cube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5" name="Cube 114">
                <a:extLst>
                  <a:ext uri="{FF2B5EF4-FFF2-40B4-BE49-F238E27FC236}">
                    <a16:creationId xmlns:a16="http://schemas.microsoft.com/office/drawing/2014/main" id="{10B14C3B-077D-E245-B656-36D42FEB2369}"/>
                  </a:ext>
                </a:extLst>
              </p:cNvPr>
              <p:cNvSpPr/>
              <p:nvPr/>
            </p:nvSpPr>
            <p:spPr>
              <a:xfrm>
                <a:off x="3405774" y="5589462"/>
                <a:ext cx="457200" cy="457200"/>
              </a:xfrm>
              <a:prstGeom prst="cube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pic>
            <p:nvPicPr>
              <p:cNvPr id="168" name="Picture 167">
                <a:extLst>
                  <a:ext uri="{FF2B5EF4-FFF2-40B4-BE49-F238E27FC236}">
                    <a16:creationId xmlns:a16="http://schemas.microsoft.com/office/drawing/2014/main" id="{AC00CA20-2666-EC4F-AB87-17DF3F0B65C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6">
                <a:duotone>
                  <a:schemeClr val="bg2">
                    <a:shade val="45000"/>
                    <a:satMod val="135000"/>
                  </a:schemeClr>
                  <a:prstClr val="white"/>
                </a:duotone>
              </a:blip>
              <a:stretch>
                <a:fillRect/>
              </a:stretch>
            </p:blipFill>
            <p:spPr>
              <a:xfrm>
                <a:off x="1962911" y="6477726"/>
                <a:ext cx="2545699" cy="286203"/>
              </a:xfrm>
              <a:prstGeom prst="rect">
                <a:avLst/>
              </a:prstGeom>
            </p:spPr>
          </p:pic>
          <p:sp>
            <p:nvSpPr>
              <p:cNvPr id="170" name="Right Arrow 169">
                <a:extLst>
                  <a:ext uri="{FF2B5EF4-FFF2-40B4-BE49-F238E27FC236}">
                    <a16:creationId xmlns:a16="http://schemas.microsoft.com/office/drawing/2014/main" id="{DEC13DBE-45B5-B94B-9695-C24C6C80A7B1}"/>
                  </a:ext>
                </a:extLst>
              </p:cNvPr>
              <p:cNvSpPr/>
              <p:nvPr/>
            </p:nvSpPr>
            <p:spPr>
              <a:xfrm flipH="1">
                <a:off x="4758033" y="5402549"/>
                <a:ext cx="1520622" cy="991467"/>
              </a:xfrm>
              <a:prstGeom prst="rightArrow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400" dirty="0">
                    <a:solidFill>
                      <a:schemeClr val="tx1"/>
                    </a:solidFill>
                  </a:rPr>
                  <a:t>Reshaping</a:t>
                </a:r>
              </a:p>
            </p:txBody>
          </p:sp>
          <p:cxnSp>
            <p:nvCxnSpPr>
              <p:cNvPr id="173" name="Straight Connector 172">
                <a:extLst>
                  <a:ext uri="{FF2B5EF4-FFF2-40B4-BE49-F238E27FC236}">
                    <a16:creationId xmlns:a16="http://schemas.microsoft.com/office/drawing/2014/main" id="{F2DA20AB-792C-6A4A-A8BA-87AF8D4E0053}"/>
                  </a:ext>
                </a:extLst>
              </p:cNvPr>
              <p:cNvCxnSpPr>
                <a:cxnSpLocks/>
                <a:endCxn id="172" idx="3"/>
              </p:cNvCxnSpPr>
              <p:nvPr/>
            </p:nvCxnSpPr>
            <p:spPr>
              <a:xfrm flipH="1" flipV="1">
                <a:off x="3576281" y="3130799"/>
                <a:ext cx="181100" cy="2560149"/>
              </a:xfrm>
              <a:prstGeom prst="line">
                <a:avLst/>
              </a:prstGeom>
              <a:ln w="3175">
                <a:solidFill>
                  <a:schemeClr val="tx1"/>
                </a:solidFill>
                <a:prstDash val="dash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401158362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be 3">
            <a:extLst>
              <a:ext uri="{FF2B5EF4-FFF2-40B4-BE49-F238E27FC236}">
                <a16:creationId xmlns:a16="http://schemas.microsoft.com/office/drawing/2014/main" id="{6B81027D-7648-5578-4AE5-185E98378341}"/>
              </a:ext>
            </a:extLst>
          </p:cNvPr>
          <p:cNvSpPr/>
          <p:nvPr/>
        </p:nvSpPr>
        <p:spPr>
          <a:xfrm>
            <a:off x="1672863" y="4058847"/>
            <a:ext cx="457200" cy="457200"/>
          </a:xfrm>
          <a:prstGeom prst="cub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Cube 4">
            <a:extLst>
              <a:ext uri="{FF2B5EF4-FFF2-40B4-BE49-F238E27FC236}">
                <a16:creationId xmlns:a16="http://schemas.microsoft.com/office/drawing/2014/main" id="{6D555372-D066-D9C5-5509-8FFDB612B8E4}"/>
              </a:ext>
            </a:extLst>
          </p:cNvPr>
          <p:cNvSpPr/>
          <p:nvPr/>
        </p:nvSpPr>
        <p:spPr>
          <a:xfrm>
            <a:off x="2010320" y="4058847"/>
            <a:ext cx="457200" cy="457200"/>
          </a:xfrm>
          <a:prstGeom prst="cub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Cube 5">
            <a:extLst>
              <a:ext uri="{FF2B5EF4-FFF2-40B4-BE49-F238E27FC236}">
                <a16:creationId xmlns:a16="http://schemas.microsoft.com/office/drawing/2014/main" id="{A4123F33-371E-DE42-AFBA-5BFBD9156EDB}"/>
              </a:ext>
            </a:extLst>
          </p:cNvPr>
          <p:cNvSpPr/>
          <p:nvPr/>
        </p:nvSpPr>
        <p:spPr>
          <a:xfrm>
            <a:off x="2347777" y="4058847"/>
            <a:ext cx="457200" cy="457200"/>
          </a:xfrm>
          <a:prstGeom prst="cub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Cube 6">
            <a:extLst>
              <a:ext uri="{FF2B5EF4-FFF2-40B4-BE49-F238E27FC236}">
                <a16:creationId xmlns:a16="http://schemas.microsoft.com/office/drawing/2014/main" id="{E25A48C4-C371-6E0D-FBA3-71C583FA2501}"/>
              </a:ext>
            </a:extLst>
          </p:cNvPr>
          <p:cNvSpPr/>
          <p:nvPr/>
        </p:nvSpPr>
        <p:spPr>
          <a:xfrm>
            <a:off x="1564006" y="4167704"/>
            <a:ext cx="457200" cy="457200"/>
          </a:xfrm>
          <a:prstGeom prst="cub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Cube 7">
            <a:extLst>
              <a:ext uri="{FF2B5EF4-FFF2-40B4-BE49-F238E27FC236}">
                <a16:creationId xmlns:a16="http://schemas.microsoft.com/office/drawing/2014/main" id="{CF55F4BD-7A77-0B20-FD27-9E442E10B4EF}"/>
              </a:ext>
            </a:extLst>
          </p:cNvPr>
          <p:cNvSpPr/>
          <p:nvPr/>
        </p:nvSpPr>
        <p:spPr>
          <a:xfrm>
            <a:off x="1901463" y="4167704"/>
            <a:ext cx="457200" cy="457200"/>
          </a:xfrm>
          <a:prstGeom prst="cub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Cube 8">
            <a:extLst>
              <a:ext uri="{FF2B5EF4-FFF2-40B4-BE49-F238E27FC236}">
                <a16:creationId xmlns:a16="http://schemas.microsoft.com/office/drawing/2014/main" id="{4FA85E47-BC0E-343F-E667-18AA80876090}"/>
              </a:ext>
            </a:extLst>
          </p:cNvPr>
          <p:cNvSpPr/>
          <p:nvPr/>
        </p:nvSpPr>
        <p:spPr>
          <a:xfrm>
            <a:off x="2238920" y="4167704"/>
            <a:ext cx="457200" cy="457200"/>
          </a:xfrm>
          <a:prstGeom prst="cub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Cube 10">
            <a:extLst>
              <a:ext uri="{FF2B5EF4-FFF2-40B4-BE49-F238E27FC236}">
                <a16:creationId xmlns:a16="http://schemas.microsoft.com/office/drawing/2014/main" id="{0AC15C75-AAFA-FE6B-17C1-6BDB846D0A5B}"/>
              </a:ext>
            </a:extLst>
          </p:cNvPr>
          <p:cNvSpPr/>
          <p:nvPr/>
        </p:nvSpPr>
        <p:spPr>
          <a:xfrm>
            <a:off x="1455149" y="4273047"/>
            <a:ext cx="457200" cy="457200"/>
          </a:xfrm>
          <a:prstGeom prst="cub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Cube 11">
            <a:extLst>
              <a:ext uri="{FF2B5EF4-FFF2-40B4-BE49-F238E27FC236}">
                <a16:creationId xmlns:a16="http://schemas.microsoft.com/office/drawing/2014/main" id="{654418CF-1B94-155E-A7E4-424E6EE57476}"/>
              </a:ext>
            </a:extLst>
          </p:cNvPr>
          <p:cNvSpPr/>
          <p:nvPr/>
        </p:nvSpPr>
        <p:spPr>
          <a:xfrm>
            <a:off x="1792606" y="4273047"/>
            <a:ext cx="457200" cy="457200"/>
          </a:xfrm>
          <a:prstGeom prst="cub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Cube 12">
            <a:extLst>
              <a:ext uri="{FF2B5EF4-FFF2-40B4-BE49-F238E27FC236}">
                <a16:creationId xmlns:a16="http://schemas.microsoft.com/office/drawing/2014/main" id="{58A63E13-85C0-FF22-B009-BC6FDD04238B}"/>
              </a:ext>
            </a:extLst>
          </p:cNvPr>
          <p:cNvSpPr/>
          <p:nvPr/>
        </p:nvSpPr>
        <p:spPr>
          <a:xfrm>
            <a:off x="2130063" y="4273047"/>
            <a:ext cx="457200" cy="457200"/>
          </a:xfrm>
          <a:prstGeom prst="cub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Cube 13">
            <a:extLst>
              <a:ext uri="{FF2B5EF4-FFF2-40B4-BE49-F238E27FC236}">
                <a16:creationId xmlns:a16="http://schemas.microsoft.com/office/drawing/2014/main" id="{326D15B2-220B-A5F2-9535-D9FD3CBB135F}"/>
              </a:ext>
            </a:extLst>
          </p:cNvPr>
          <p:cNvSpPr/>
          <p:nvPr/>
        </p:nvSpPr>
        <p:spPr>
          <a:xfrm>
            <a:off x="2467520" y="4273047"/>
            <a:ext cx="457200" cy="457200"/>
          </a:xfrm>
          <a:prstGeom prst="cub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Cube 14">
            <a:extLst>
              <a:ext uri="{FF2B5EF4-FFF2-40B4-BE49-F238E27FC236}">
                <a16:creationId xmlns:a16="http://schemas.microsoft.com/office/drawing/2014/main" id="{FBDEAB41-A99C-D678-E210-6514AD675078}"/>
              </a:ext>
            </a:extLst>
          </p:cNvPr>
          <p:cNvSpPr/>
          <p:nvPr/>
        </p:nvSpPr>
        <p:spPr>
          <a:xfrm>
            <a:off x="1455149" y="3935590"/>
            <a:ext cx="457200" cy="457200"/>
          </a:xfrm>
          <a:prstGeom prst="cub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Cube 15">
            <a:extLst>
              <a:ext uri="{FF2B5EF4-FFF2-40B4-BE49-F238E27FC236}">
                <a16:creationId xmlns:a16="http://schemas.microsoft.com/office/drawing/2014/main" id="{22002CDB-BD43-F684-6CF5-4FBCE3CC6E89}"/>
              </a:ext>
            </a:extLst>
          </p:cNvPr>
          <p:cNvSpPr/>
          <p:nvPr/>
        </p:nvSpPr>
        <p:spPr>
          <a:xfrm>
            <a:off x="1792606" y="3935590"/>
            <a:ext cx="457200" cy="457200"/>
          </a:xfrm>
          <a:prstGeom prst="cub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Cube 16">
            <a:extLst>
              <a:ext uri="{FF2B5EF4-FFF2-40B4-BE49-F238E27FC236}">
                <a16:creationId xmlns:a16="http://schemas.microsoft.com/office/drawing/2014/main" id="{955103F2-C90E-3115-2583-CF635DCE0167}"/>
              </a:ext>
            </a:extLst>
          </p:cNvPr>
          <p:cNvSpPr/>
          <p:nvPr/>
        </p:nvSpPr>
        <p:spPr>
          <a:xfrm>
            <a:off x="2130063" y="3935590"/>
            <a:ext cx="457200" cy="457200"/>
          </a:xfrm>
          <a:prstGeom prst="cub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Cube 17">
            <a:extLst>
              <a:ext uri="{FF2B5EF4-FFF2-40B4-BE49-F238E27FC236}">
                <a16:creationId xmlns:a16="http://schemas.microsoft.com/office/drawing/2014/main" id="{1334F8FB-9AC3-F228-CDD0-2C10EA06428D}"/>
              </a:ext>
            </a:extLst>
          </p:cNvPr>
          <p:cNvSpPr/>
          <p:nvPr/>
        </p:nvSpPr>
        <p:spPr>
          <a:xfrm>
            <a:off x="2467520" y="3935590"/>
            <a:ext cx="457200" cy="457200"/>
          </a:xfrm>
          <a:prstGeom prst="cub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Cube 18">
            <a:extLst>
              <a:ext uri="{FF2B5EF4-FFF2-40B4-BE49-F238E27FC236}">
                <a16:creationId xmlns:a16="http://schemas.microsoft.com/office/drawing/2014/main" id="{F2E22173-79C6-3710-26EA-0F186D664B95}"/>
              </a:ext>
            </a:extLst>
          </p:cNvPr>
          <p:cNvSpPr/>
          <p:nvPr/>
        </p:nvSpPr>
        <p:spPr>
          <a:xfrm>
            <a:off x="3024821" y="4058847"/>
            <a:ext cx="457200" cy="457200"/>
          </a:xfrm>
          <a:prstGeom prst="cub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Cube 19">
            <a:extLst>
              <a:ext uri="{FF2B5EF4-FFF2-40B4-BE49-F238E27FC236}">
                <a16:creationId xmlns:a16="http://schemas.microsoft.com/office/drawing/2014/main" id="{58D89629-95D9-F77A-1877-28244527DC77}"/>
              </a:ext>
            </a:extLst>
          </p:cNvPr>
          <p:cNvSpPr/>
          <p:nvPr/>
        </p:nvSpPr>
        <p:spPr>
          <a:xfrm>
            <a:off x="3362278" y="4058847"/>
            <a:ext cx="457200" cy="457200"/>
          </a:xfrm>
          <a:prstGeom prst="cub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Cube 20">
            <a:extLst>
              <a:ext uri="{FF2B5EF4-FFF2-40B4-BE49-F238E27FC236}">
                <a16:creationId xmlns:a16="http://schemas.microsoft.com/office/drawing/2014/main" id="{B6350B5B-1441-2427-5FB0-A2A7C549CFD7}"/>
              </a:ext>
            </a:extLst>
          </p:cNvPr>
          <p:cNvSpPr/>
          <p:nvPr/>
        </p:nvSpPr>
        <p:spPr>
          <a:xfrm>
            <a:off x="3699735" y="4058847"/>
            <a:ext cx="457200" cy="457200"/>
          </a:xfrm>
          <a:prstGeom prst="cub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Cube 21">
            <a:extLst>
              <a:ext uri="{FF2B5EF4-FFF2-40B4-BE49-F238E27FC236}">
                <a16:creationId xmlns:a16="http://schemas.microsoft.com/office/drawing/2014/main" id="{904EC7F0-7178-C95A-747C-88184B728761}"/>
              </a:ext>
            </a:extLst>
          </p:cNvPr>
          <p:cNvSpPr/>
          <p:nvPr/>
        </p:nvSpPr>
        <p:spPr>
          <a:xfrm>
            <a:off x="2915964" y="4167704"/>
            <a:ext cx="457200" cy="457200"/>
          </a:xfrm>
          <a:prstGeom prst="cub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Cube 22">
            <a:extLst>
              <a:ext uri="{FF2B5EF4-FFF2-40B4-BE49-F238E27FC236}">
                <a16:creationId xmlns:a16="http://schemas.microsoft.com/office/drawing/2014/main" id="{12C3390E-5403-7339-71D9-51CA42605ED6}"/>
              </a:ext>
            </a:extLst>
          </p:cNvPr>
          <p:cNvSpPr/>
          <p:nvPr/>
        </p:nvSpPr>
        <p:spPr>
          <a:xfrm>
            <a:off x="3253421" y="4167704"/>
            <a:ext cx="457200" cy="457200"/>
          </a:xfrm>
          <a:prstGeom prst="cub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Cube 23">
            <a:extLst>
              <a:ext uri="{FF2B5EF4-FFF2-40B4-BE49-F238E27FC236}">
                <a16:creationId xmlns:a16="http://schemas.microsoft.com/office/drawing/2014/main" id="{1A92C880-C11B-183D-D043-2CD7D0AA6D07}"/>
              </a:ext>
            </a:extLst>
          </p:cNvPr>
          <p:cNvSpPr/>
          <p:nvPr/>
        </p:nvSpPr>
        <p:spPr>
          <a:xfrm>
            <a:off x="3590878" y="4167704"/>
            <a:ext cx="457200" cy="457200"/>
          </a:xfrm>
          <a:prstGeom prst="cub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Cube 24">
            <a:extLst>
              <a:ext uri="{FF2B5EF4-FFF2-40B4-BE49-F238E27FC236}">
                <a16:creationId xmlns:a16="http://schemas.microsoft.com/office/drawing/2014/main" id="{83DC235F-9706-791B-ED9F-5F5B2A45F1C2}"/>
              </a:ext>
            </a:extLst>
          </p:cNvPr>
          <p:cNvSpPr/>
          <p:nvPr/>
        </p:nvSpPr>
        <p:spPr>
          <a:xfrm>
            <a:off x="2807107" y="4273047"/>
            <a:ext cx="457200" cy="457200"/>
          </a:xfrm>
          <a:prstGeom prst="cub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Cube 25">
            <a:extLst>
              <a:ext uri="{FF2B5EF4-FFF2-40B4-BE49-F238E27FC236}">
                <a16:creationId xmlns:a16="http://schemas.microsoft.com/office/drawing/2014/main" id="{25AC2C7C-3C70-79E6-18B0-6BEB318FB863}"/>
              </a:ext>
            </a:extLst>
          </p:cNvPr>
          <p:cNvSpPr/>
          <p:nvPr/>
        </p:nvSpPr>
        <p:spPr>
          <a:xfrm>
            <a:off x="3144564" y="4273047"/>
            <a:ext cx="457200" cy="457200"/>
          </a:xfrm>
          <a:prstGeom prst="cub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Cube 26">
            <a:extLst>
              <a:ext uri="{FF2B5EF4-FFF2-40B4-BE49-F238E27FC236}">
                <a16:creationId xmlns:a16="http://schemas.microsoft.com/office/drawing/2014/main" id="{69F30864-62E3-8F3E-9EA8-E34ADD5CA24A}"/>
              </a:ext>
            </a:extLst>
          </p:cNvPr>
          <p:cNvSpPr/>
          <p:nvPr/>
        </p:nvSpPr>
        <p:spPr>
          <a:xfrm>
            <a:off x="3482021" y="4273047"/>
            <a:ext cx="457200" cy="457200"/>
          </a:xfrm>
          <a:prstGeom prst="cub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Cube 27">
            <a:extLst>
              <a:ext uri="{FF2B5EF4-FFF2-40B4-BE49-F238E27FC236}">
                <a16:creationId xmlns:a16="http://schemas.microsoft.com/office/drawing/2014/main" id="{4407E986-0183-DDED-749C-FDA565E68756}"/>
              </a:ext>
            </a:extLst>
          </p:cNvPr>
          <p:cNvSpPr/>
          <p:nvPr/>
        </p:nvSpPr>
        <p:spPr>
          <a:xfrm>
            <a:off x="3819478" y="4273047"/>
            <a:ext cx="457200" cy="457200"/>
          </a:xfrm>
          <a:prstGeom prst="cub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Cube 28">
            <a:extLst>
              <a:ext uri="{FF2B5EF4-FFF2-40B4-BE49-F238E27FC236}">
                <a16:creationId xmlns:a16="http://schemas.microsoft.com/office/drawing/2014/main" id="{6D393A2F-6BB9-72F6-597D-60E41BED74FF}"/>
              </a:ext>
            </a:extLst>
          </p:cNvPr>
          <p:cNvSpPr/>
          <p:nvPr/>
        </p:nvSpPr>
        <p:spPr>
          <a:xfrm>
            <a:off x="2807107" y="3935590"/>
            <a:ext cx="457200" cy="457200"/>
          </a:xfrm>
          <a:prstGeom prst="cub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Cube 29">
            <a:extLst>
              <a:ext uri="{FF2B5EF4-FFF2-40B4-BE49-F238E27FC236}">
                <a16:creationId xmlns:a16="http://schemas.microsoft.com/office/drawing/2014/main" id="{C0F8FD36-038F-02C7-11E6-3A5A62E1C30B}"/>
              </a:ext>
            </a:extLst>
          </p:cNvPr>
          <p:cNvSpPr/>
          <p:nvPr/>
        </p:nvSpPr>
        <p:spPr>
          <a:xfrm>
            <a:off x="3144564" y="3935590"/>
            <a:ext cx="457200" cy="457200"/>
          </a:xfrm>
          <a:prstGeom prst="cub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Cube 30">
            <a:extLst>
              <a:ext uri="{FF2B5EF4-FFF2-40B4-BE49-F238E27FC236}">
                <a16:creationId xmlns:a16="http://schemas.microsoft.com/office/drawing/2014/main" id="{044DFB56-0637-A749-2129-FAFBD476A54D}"/>
              </a:ext>
            </a:extLst>
          </p:cNvPr>
          <p:cNvSpPr/>
          <p:nvPr/>
        </p:nvSpPr>
        <p:spPr>
          <a:xfrm>
            <a:off x="3482021" y="3935590"/>
            <a:ext cx="457200" cy="457200"/>
          </a:xfrm>
          <a:prstGeom prst="cub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Cube 31">
            <a:extLst>
              <a:ext uri="{FF2B5EF4-FFF2-40B4-BE49-F238E27FC236}">
                <a16:creationId xmlns:a16="http://schemas.microsoft.com/office/drawing/2014/main" id="{BFCD8096-454B-5085-E1FC-A7139359E054}"/>
              </a:ext>
            </a:extLst>
          </p:cNvPr>
          <p:cNvSpPr/>
          <p:nvPr/>
        </p:nvSpPr>
        <p:spPr>
          <a:xfrm>
            <a:off x="3819478" y="3935590"/>
            <a:ext cx="457200" cy="457200"/>
          </a:xfrm>
          <a:prstGeom prst="cub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Cube 32">
            <a:extLst>
              <a:ext uri="{FF2B5EF4-FFF2-40B4-BE49-F238E27FC236}">
                <a16:creationId xmlns:a16="http://schemas.microsoft.com/office/drawing/2014/main" id="{B2042DBE-B731-F95B-B387-C033FAC6FB0D}"/>
              </a:ext>
            </a:extLst>
          </p:cNvPr>
          <p:cNvSpPr/>
          <p:nvPr/>
        </p:nvSpPr>
        <p:spPr>
          <a:xfrm>
            <a:off x="4380447" y="4058847"/>
            <a:ext cx="457200" cy="457200"/>
          </a:xfrm>
          <a:prstGeom prst="cub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Cube 35">
            <a:extLst>
              <a:ext uri="{FF2B5EF4-FFF2-40B4-BE49-F238E27FC236}">
                <a16:creationId xmlns:a16="http://schemas.microsoft.com/office/drawing/2014/main" id="{61E70A05-F8FB-EF51-4E54-FB4D7DFBBCEC}"/>
              </a:ext>
            </a:extLst>
          </p:cNvPr>
          <p:cNvSpPr/>
          <p:nvPr/>
        </p:nvSpPr>
        <p:spPr>
          <a:xfrm>
            <a:off x="4271590" y="4167704"/>
            <a:ext cx="457200" cy="457200"/>
          </a:xfrm>
          <a:prstGeom prst="cub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Cube 38">
            <a:extLst>
              <a:ext uri="{FF2B5EF4-FFF2-40B4-BE49-F238E27FC236}">
                <a16:creationId xmlns:a16="http://schemas.microsoft.com/office/drawing/2014/main" id="{D6AAACFB-FCD6-878F-0932-8AB1749BBACE}"/>
              </a:ext>
            </a:extLst>
          </p:cNvPr>
          <p:cNvSpPr/>
          <p:nvPr/>
        </p:nvSpPr>
        <p:spPr>
          <a:xfrm>
            <a:off x="4162733" y="4273047"/>
            <a:ext cx="457200" cy="457200"/>
          </a:xfrm>
          <a:prstGeom prst="cub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Cube 39">
            <a:extLst>
              <a:ext uri="{FF2B5EF4-FFF2-40B4-BE49-F238E27FC236}">
                <a16:creationId xmlns:a16="http://schemas.microsoft.com/office/drawing/2014/main" id="{E1CBBB33-F4E4-A70F-E421-4F0E550F80D8}"/>
              </a:ext>
            </a:extLst>
          </p:cNvPr>
          <p:cNvSpPr/>
          <p:nvPr/>
        </p:nvSpPr>
        <p:spPr>
          <a:xfrm>
            <a:off x="4500190" y="4273047"/>
            <a:ext cx="457200" cy="457200"/>
          </a:xfrm>
          <a:prstGeom prst="cub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Cube 41">
            <a:extLst>
              <a:ext uri="{FF2B5EF4-FFF2-40B4-BE49-F238E27FC236}">
                <a16:creationId xmlns:a16="http://schemas.microsoft.com/office/drawing/2014/main" id="{BB8BE537-8017-2305-4FFE-99D9BCB77960}"/>
              </a:ext>
            </a:extLst>
          </p:cNvPr>
          <p:cNvSpPr/>
          <p:nvPr/>
        </p:nvSpPr>
        <p:spPr>
          <a:xfrm>
            <a:off x="5175104" y="4273047"/>
            <a:ext cx="457200" cy="457200"/>
          </a:xfrm>
          <a:prstGeom prst="cub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Cube 42">
            <a:extLst>
              <a:ext uri="{FF2B5EF4-FFF2-40B4-BE49-F238E27FC236}">
                <a16:creationId xmlns:a16="http://schemas.microsoft.com/office/drawing/2014/main" id="{C54CAA7A-EF81-B546-3312-4A6CBAAA8314}"/>
              </a:ext>
            </a:extLst>
          </p:cNvPr>
          <p:cNvSpPr/>
          <p:nvPr/>
        </p:nvSpPr>
        <p:spPr>
          <a:xfrm>
            <a:off x="4162733" y="3935590"/>
            <a:ext cx="457200" cy="457200"/>
          </a:xfrm>
          <a:prstGeom prst="cub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Cube 43">
            <a:extLst>
              <a:ext uri="{FF2B5EF4-FFF2-40B4-BE49-F238E27FC236}">
                <a16:creationId xmlns:a16="http://schemas.microsoft.com/office/drawing/2014/main" id="{B4A9F473-33D4-EDAD-09AD-FE2A0F4A38CA}"/>
              </a:ext>
            </a:extLst>
          </p:cNvPr>
          <p:cNvSpPr/>
          <p:nvPr/>
        </p:nvSpPr>
        <p:spPr>
          <a:xfrm>
            <a:off x="4500190" y="3935590"/>
            <a:ext cx="457200" cy="457200"/>
          </a:xfrm>
          <a:prstGeom prst="cub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Cube 45">
            <a:extLst>
              <a:ext uri="{FF2B5EF4-FFF2-40B4-BE49-F238E27FC236}">
                <a16:creationId xmlns:a16="http://schemas.microsoft.com/office/drawing/2014/main" id="{8805D2B3-0739-1858-02D9-291271EF7317}"/>
              </a:ext>
            </a:extLst>
          </p:cNvPr>
          <p:cNvSpPr/>
          <p:nvPr/>
        </p:nvSpPr>
        <p:spPr>
          <a:xfrm>
            <a:off x="5175104" y="3935590"/>
            <a:ext cx="457200" cy="457200"/>
          </a:xfrm>
          <a:prstGeom prst="cub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Cube 46">
            <a:extLst>
              <a:ext uri="{FF2B5EF4-FFF2-40B4-BE49-F238E27FC236}">
                <a16:creationId xmlns:a16="http://schemas.microsoft.com/office/drawing/2014/main" id="{023E7F51-4BF4-9CE6-5C56-9A2BCAE78C9B}"/>
              </a:ext>
            </a:extLst>
          </p:cNvPr>
          <p:cNvSpPr/>
          <p:nvPr/>
        </p:nvSpPr>
        <p:spPr>
          <a:xfrm>
            <a:off x="5732405" y="4058847"/>
            <a:ext cx="457200" cy="457200"/>
          </a:xfrm>
          <a:prstGeom prst="cub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Cube 47">
            <a:extLst>
              <a:ext uri="{FF2B5EF4-FFF2-40B4-BE49-F238E27FC236}">
                <a16:creationId xmlns:a16="http://schemas.microsoft.com/office/drawing/2014/main" id="{DD56F75B-0E0D-19EB-5CC3-965032645E02}"/>
              </a:ext>
            </a:extLst>
          </p:cNvPr>
          <p:cNvSpPr/>
          <p:nvPr/>
        </p:nvSpPr>
        <p:spPr>
          <a:xfrm>
            <a:off x="6069862" y="4058847"/>
            <a:ext cx="457200" cy="457200"/>
          </a:xfrm>
          <a:prstGeom prst="cub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Cube 48">
            <a:extLst>
              <a:ext uri="{FF2B5EF4-FFF2-40B4-BE49-F238E27FC236}">
                <a16:creationId xmlns:a16="http://schemas.microsoft.com/office/drawing/2014/main" id="{D9BB5ABB-214E-C645-E173-880340868152}"/>
              </a:ext>
            </a:extLst>
          </p:cNvPr>
          <p:cNvSpPr/>
          <p:nvPr/>
        </p:nvSpPr>
        <p:spPr>
          <a:xfrm>
            <a:off x="6407319" y="4058847"/>
            <a:ext cx="457200" cy="457200"/>
          </a:xfrm>
          <a:prstGeom prst="cub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Cube 49">
            <a:extLst>
              <a:ext uri="{FF2B5EF4-FFF2-40B4-BE49-F238E27FC236}">
                <a16:creationId xmlns:a16="http://schemas.microsoft.com/office/drawing/2014/main" id="{1FA297A6-34B1-09D0-3734-4438427ECA8B}"/>
              </a:ext>
            </a:extLst>
          </p:cNvPr>
          <p:cNvSpPr/>
          <p:nvPr/>
        </p:nvSpPr>
        <p:spPr>
          <a:xfrm>
            <a:off x="5623548" y="4167704"/>
            <a:ext cx="457200" cy="457200"/>
          </a:xfrm>
          <a:prstGeom prst="cub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Cube 50">
            <a:extLst>
              <a:ext uri="{FF2B5EF4-FFF2-40B4-BE49-F238E27FC236}">
                <a16:creationId xmlns:a16="http://schemas.microsoft.com/office/drawing/2014/main" id="{9F648513-D4A1-44E6-0E1A-E3A51D473CBF}"/>
              </a:ext>
            </a:extLst>
          </p:cNvPr>
          <p:cNvSpPr/>
          <p:nvPr/>
        </p:nvSpPr>
        <p:spPr>
          <a:xfrm>
            <a:off x="5961005" y="4167704"/>
            <a:ext cx="457200" cy="457200"/>
          </a:xfrm>
          <a:prstGeom prst="cub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Cube 51">
            <a:extLst>
              <a:ext uri="{FF2B5EF4-FFF2-40B4-BE49-F238E27FC236}">
                <a16:creationId xmlns:a16="http://schemas.microsoft.com/office/drawing/2014/main" id="{06B8C825-56A6-0EC6-F4FA-8B6505033FD4}"/>
              </a:ext>
            </a:extLst>
          </p:cNvPr>
          <p:cNvSpPr/>
          <p:nvPr/>
        </p:nvSpPr>
        <p:spPr>
          <a:xfrm>
            <a:off x="6298462" y="4167704"/>
            <a:ext cx="457200" cy="457200"/>
          </a:xfrm>
          <a:prstGeom prst="cub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Cube 52">
            <a:extLst>
              <a:ext uri="{FF2B5EF4-FFF2-40B4-BE49-F238E27FC236}">
                <a16:creationId xmlns:a16="http://schemas.microsoft.com/office/drawing/2014/main" id="{78EAC4CF-2CE1-5F8C-6F93-BC5DC7CBC7CF}"/>
              </a:ext>
            </a:extLst>
          </p:cNvPr>
          <p:cNvSpPr/>
          <p:nvPr/>
        </p:nvSpPr>
        <p:spPr>
          <a:xfrm>
            <a:off x="5514691" y="4273047"/>
            <a:ext cx="457200" cy="457200"/>
          </a:xfrm>
          <a:prstGeom prst="cub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Cube 53">
            <a:extLst>
              <a:ext uri="{FF2B5EF4-FFF2-40B4-BE49-F238E27FC236}">
                <a16:creationId xmlns:a16="http://schemas.microsoft.com/office/drawing/2014/main" id="{DD80B069-7E2E-166E-99DE-4895A32AC376}"/>
              </a:ext>
            </a:extLst>
          </p:cNvPr>
          <p:cNvSpPr/>
          <p:nvPr/>
        </p:nvSpPr>
        <p:spPr>
          <a:xfrm>
            <a:off x="5852148" y="4273047"/>
            <a:ext cx="457200" cy="457200"/>
          </a:xfrm>
          <a:prstGeom prst="cub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Cube 54">
            <a:extLst>
              <a:ext uri="{FF2B5EF4-FFF2-40B4-BE49-F238E27FC236}">
                <a16:creationId xmlns:a16="http://schemas.microsoft.com/office/drawing/2014/main" id="{7A52E286-0625-521E-3640-8B0C8AC36A92}"/>
              </a:ext>
            </a:extLst>
          </p:cNvPr>
          <p:cNvSpPr/>
          <p:nvPr/>
        </p:nvSpPr>
        <p:spPr>
          <a:xfrm>
            <a:off x="6189605" y="4273047"/>
            <a:ext cx="457200" cy="457200"/>
          </a:xfrm>
          <a:prstGeom prst="cub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Cube 55">
            <a:extLst>
              <a:ext uri="{FF2B5EF4-FFF2-40B4-BE49-F238E27FC236}">
                <a16:creationId xmlns:a16="http://schemas.microsoft.com/office/drawing/2014/main" id="{FA4B84D9-7C58-C557-C8AF-EE48DEE28F14}"/>
              </a:ext>
            </a:extLst>
          </p:cNvPr>
          <p:cNvSpPr/>
          <p:nvPr/>
        </p:nvSpPr>
        <p:spPr>
          <a:xfrm>
            <a:off x="6527062" y="4273047"/>
            <a:ext cx="457200" cy="457200"/>
          </a:xfrm>
          <a:prstGeom prst="cub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Cube 56">
            <a:extLst>
              <a:ext uri="{FF2B5EF4-FFF2-40B4-BE49-F238E27FC236}">
                <a16:creationId xmlns:a16="http://schemas.microsoft.com/office/drawing/2014/main" id="{2630ED2C-AE14-2037-11DE-6B4585BE4993}"/>
              </a:ext>
            </a:extLst>
          </p:cNvPr>
          <p:cNvSpPr/>
          <p:nvPr/>
        </p:nvSpPr>
        <p:spPr>
          <a:xfrm>
            <a:off x="5514691" y="3935590"/>
            <a:ext cx="457200" cy="457200"/>
          </a:xfrm>
          <a:prstGeom prst="cub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Cube 57">
            <a:extLst>
              <a:ext uri="{FF2B5EF4-FFF2-40B4-BE49-F238E27FC236}">
                <a16:creationId xmlns:a16="http://schemas.microsoft.com/office/drawing/2014/main" id="{91E6C5F3-E1AE-B0E8-001C-42ADE2C488FB}"/>
              </a:ext>
            </a:extLst>
          </p:cNvPr>
          <p:cNvSpPr/>
          <p:nvPr/>
        </p:nvSpPr>
        <p:spPr>
          <a:xfrm>
            <a:off x="5852148" y="3935590"/>
            <a:ext cx="457200" cy="457200"/>
          </a:xfrm>
          <a:prstGeom prst="cub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Cube 58">
            <a:extLst>
              <a:ext uri="{FF2B5EF4-FFF2-40B4-BE49-F238E27FC236}">
                <a16:creationId xmlns:a16="http://schemas.microsoft.com/office/drawing/2014/main" id="{B9ECFB86-4D65-8EAB-9562-F58D205F0530}"/>
              </a:ext>
            </a:extLst>
          </p:cNvPr>
          <p:cNvSpPr/>
          <p:nvPr/>
        </p:nvSpPr>
        <p:spPr>
          <a:xfrm>
            <a:off x="6189605" y="3935590"/>
            <a:ext cx="457200" cy="457200"/>
          </a:xfrm>
          <a:prstGeom prst="cub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" name="Cube 59">
            <a:extLst>
              <a:ext uri="{FF2B5EF4-FFF2-40B4-BE49-F238E27FC236}">
                <a16:creationId xmlns:a16="http://schemas.microsoft.com/office/drawing/2014/main" id="{20D02B11-FE5D-B1AD-3988-FDAEF288FF83}"/>
              </a:ext>
            </a:extLst>
          </p:cNvPr>
          <p:cNvSpPr/>
          <p:nvPr/>
        </p:nvSpPr>
        <p:spPr>
          <a:xfrm>
            <a:off x="6527062" y="3935590"/>
            <a:ext cx="457200" cy="457200"/>
          </a:xfrm>
          <a:prstGeom prst="cub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Cube 60">
            <a:extLst>
              <a:ext uri="{FF2B5EF4-FFF2-40B4-BE49-F238E27FC236}">
                <a16:creationId xmlns:a16="http://schemas.microsoft.com/office/drawing/2014/main" id="{390D6185-B608-DA5B-D876-CE85F2C4C53E}"/>
              </a:ext>
            </a:extLst>
          </p:cNvPr>
          <p:cNvSpPr/>
          <p:nvPr/>
        </p:nvSpPr>
        <p:spPr>
          <a:xfrm>
            <a:off x="1672735" y="3383933"/>
            <a:ext cx="457200" cy="457200"/>
          </a:xfrm>
          <a:prstGeom prst="cub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2" name="Cube 61">
            <a:extLst>
              <a:ext uri="{FF2B5EF4-FFF2-40B4-BE49-F238E27FC236}">
                <a16:creationId xmlns:a16="http://schemas.microsoft.com/office/drawing/2014/main" id="{FEB38D0A-5CA8-01F4-6AA3-F0EC7AB50E6C}"/>
              </a:ext>
            </a:extLst>
          </p:cNvPr>
          <p:cNvSpPr/>
          <p:nvPr/>
        </p:nvSpPr>
        <p:spPr>
          <a:xfrm>
            <a:off x="2010192" y="3383933"/>
            <a:ext cx="457200" cy="457200"/>
          </a:xfrm>
          <a:prstGeom prst="cub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3" name="Cube 62">
            <a:extLst>
              <a:ext uri="{FF2B5EF4-FFF2-40B4-BE49-F238E27FC236}">
                <a16:creationId xmlns:a16="http://schemas.microsoft.com/office/drawing/2014/main" id="{4F15E672-D4EA-8A95-EFAE-A1D8D81BC970}"/>
              </a:ext>
            </a:extLst>
          </p:cNvPr>
          <p:cNvSpPr/>
          <p:nvPr/>
        </p:nvSpPr>
        <p:spPr>
          <a:xfrm>
            <a:off x="2347649" y="3383933"/>
            <a:ext cx="457200" cy="457200"/>
          </a:xfrm>
          <a:prstGeom prst="cub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4" name="Cube 63">
            <a:extLst>
              <a:ext uri="{FF2B5EF4-FFF2-40B4-BE49-F238E27FC236}">
                <a16:creationId xmlns:a16="http://schemas.microsoft.com/office/drawing/2014/main" id="{81D0E6F0-31AD-F644-86C1-D37902D1D28F}"/>
              </a:ext>
            </a:extLst>
          </p:cNvPr>
          <p:cNvSpPr/>
          <p:nvPr/>
        </p:nvSpPr>
        <p:spPr>
          <a:xfrm>
            <a:off x="1563878" y="3492790"/>
            <a:ext cx="457200" cy="457200"/>
          </a:xfrm>
          <a:prstGeom prst="cub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Cube 64">
            <a:extLst>
              <a:ext uri="{FF2B5EF4-FFF2-40B4-BE49-F238E27FC236}">
                <a16:creationId xmlns:a16="http://schemas.microsoft.com/office/drawing/2014/main" id="{14CC8F3F-BD56-8C08-7D4B-4DB87CE16674}"/>
              </a:ext>
            </a:extLst>
          </p:cNvPr>
          <p:cNvSpPr/>
          <p:nvPr/>
        </p:nvSpPr>
        <p:spPr>
          <a:xfrm>
            <a:off x="1901335" y="3492790"/>
            <a:ext cx="457200" cy="457200"/>
          </a:xfrm>
          <a:prstGeom prst="cub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" name="Cube 65">
            <a:extLst>
              <a:ext uri="{FF2B5EF4-FFF2-40B4-BE49-F238E27FC236}">
                <a16:creationId xmlns:a16="http://schemas.microsoft.com/office/drawing/2014/main" id="{D818FCBC-6334-95A7-9FD0-3C82B3CB6014}"/>
              </a:ext>
            </a:extLst>
          </p:cNvPr>
          <p:cNvSpPr/>
          <p:nvPr/>
        </p:nvSpPr>
        <p:spPr>
          <a:xfrm>
            <a:off x="2238792" y="3492790"/>
            <a:ext cx="457200" cy="457200"/>
          </a:xfrm>
          <a:prstGeom prst="cub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7" name="Cube 66">
            <a:extLst>
              <a:ext uri="{FF2B5EF4-FFF2-40B4-BE49-F238E27FC236}">
                <a16:creationId xmlns:a16="http://schemas.microsoft.com/office/drawing/2014/main" id="{8CDAAC93-DAD9-DDD5-1FB5-9DD94ACBF82D}"/>
              </a:ext>
            </a:extLst>
          </p:cNvPr>
          <p:cNvSpPr/>
          <p:nvPr/>
        </p:nvSpPr>
        <p:spPr>
          <a:xfrm>
            <a:off x="1455021" y="3598133"/>
            <a:ext cx="457200" cy="457200"/>
          </a:xfrm>
          <a:prstGeom prst="cub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8" name="Cube 67">
            <a:extLst>
              <a:ext uri="{FF2B5EF4-FFF2-40B4-BE49-F238E27FC236}">
                <a16:creationId xmlns:a16="http://schemas.microsoft.com/office/drawing/2014/main" id="{80F6A60C-C7AC-B843-1BF1-8151BA9EAAA2}"/>
              </a:ext>
            </a:extLst>
          </p:cNvPr>
          <p:cNvSpPr/>
          <p:nvPr/>
        </p:nvSpPr>
        <p:spPr>
          <a:xfrm>
            <a:off x="1792478" y="3598133"/>
            <a:ext cx="457200" cy="457200"/>
          </a:xfrm>
          <a:prstGeom prst="cub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9" name="Cube 68">
            <a:extLst>
              <a:ext uri="{FF2B5EF4-FFF2-40B4-BE49-F238E27FC236}">
                <a16:creationId xmlns:a16="http://schemas.microsoft.com/office/drawing/2014/main" id="{897A0403-BE97-85CB-E1BE-326EC0F1EFC7}"/>
              </a:ext>
            </a:extLst>
          </p:cNvPr>
          <p:cNvSpPr/>
          <p:nvPr/>
        </p:nvSpPr>
        <p:spPr>
          <a:xfrm>
            <a:off x="2129935" y="3598133"/>
            <a:ext cx="457200" cy="457200"/>
          </a:xfrm>
          <a:prstGeom prst="cub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0" name="Cube 69">
            <a:extLst>
              <a:ext uri="{FF2B5EF4-FFF2-40B4-BE49-F238E27FC236}">
                <a16:creationId xmlns:a16="http://schemas.microsoft.com/office/drawing/2014/main" id="{39FCFC19-2DFF-D09D-39F8-EBE2A3BEC578}"/>
              </a:ext>
            </a:extLst>
          </p:cNvPr>
          <p:cNvSpPr/>
          <p:nvPr/>
        </p:nvSpPr>
        <p:spPr>
          <a:xfrm>
            <a:off x="2467392" y="3598133"/>
            <a:ext cx="457200" cy="457200"/>
          </a:xfrm>
          <a:prstGeom prst="cub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1" name="Cube 70">
            <a:extLst>
              <a:ext uri="{FF2B5EF4-FFF2-40B4-BE49-F238E27FC236}">
                <a16:creationId xmlns:a16="http://schemas.microsoft.com/office/drawing/2014/main" id="{37AC1D68-856A-20AC-AC15-C71EA7085F19}"/>
              </a:ext>
            </a:extLst>
          </p:cNvPr>
          <p:cNvSpPr/>
          <p:nvPr/>
        </p:nvSpPr>
        <p:spPr>
          <a:xfrm>
            <a:off x="1455021" y="3260676"/>
            <a:ext cx="457200" cy="457200"/>
          </a:xfrm>
          <a:prstGeom prst="cub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2" name="Cube 71">
            <a:extLst>
              <a:ext uri="{FF2B5EF4-FFF2-40B4-BE49-F238E27FC236}">
                <a16:creationId xmlns:a16="http://schemas.microsoft.com/office/drawing/2014/main" id="{0FC5D02C-EE91-7C0F-692C-E52E2F3B2E11}"/>
              </a:ext>
            </a:extLst>
          </p:cNvPr>
          <p:cNvSpPr/>
          <p:nvPr/>
        </p:nvSpPr>
        <p:spPr>
          <a:xfrm>
            <a:off x="1792478" y="3260676"/>
            <a:ext cx="457200" cy="457200"/>
          </a:xfrm>
          <a:prstGeom prst="cub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Cube 72">
            <a:extLst>
              <a:ext uri="{FF2B5EF4-FFF2-40B4-BE49-F238E27FC236}">
                <a16:creationId xmlns:a16="http://schemas.microsoft.com/office/drawing/2014/main" id="{4996BFA6-77D3-A117-4E6E-A4DECCBCC860}"/>
              </a:ext>
            </a:extLst>
          </p:cNvPr>
          <p:cNvSpPr/>
          <p:nvPr/>
        </p:nvSpPr>
        <p:spPr>
          <a:xfrm>
            <a:off x="2129935" y="3260676"/>
            <a:ext cx="457200" cy="457200"/>
          </a:xfrm>
          <a:prstGeom prst="cub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4" name="Cube 73">
            <a:extLst>
              <a:ext uri="{FF2B5EF4-FFF2-40B4-BE49-F238E27FC236}">
                <a16:creationId xmlns:a16="http://schemas.microsoft.com/office/drawing/2014/main" id="{22D86DB8-6691-CE2C-EE74-D50384AFD8F4}"/>
              </a:ext>
            </a:extLst>
          </p:cNvPr>
          <p:cNvSpPr/>
          <p:nvPr/>
        </p:nvSpPr>
        <p:spPr>
          <a:xfrm>
            <a:off x="2467392" y="3260676"/>
            <a:ext cx="457200" cy="457200"/>
          </a:xfrm>
          <a:prstGeom prst="cub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5" name="Cube 74">
            <a:extLst>
              <a:ext uri="{FF2B5EF4-FFF2-40B4-BE49-F238E27FC236}">
                <a16:creationId xmlns:a16="http://schemas.microsoft.com/office/drawing/2014/main" id="{28F1FA6E-2AB0-EE7B-319D-A446257ABABF}"/>
              </a:ext>
            </a:extLst>
          </p:cNvPr>
          <p:cNvSpPr/>
          <p:nvPr/>
        </p:nvSpPr>
        <p:spPr>
          <a:xfrm>
            <a:off x="3024693" y="3383933"/>
            <a:ext cx="457200" cy="457200"/>
          </a:xfrm>
          <a:prstGeom prst="cub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6" name="Cube 75">
            <a:extLst>
              <a:ext uri="{FF2B5EF4-FFF2-40B4-BE49-F238E27FC236}">
                <a16:creationId xmlns:a16="http://schemas.microsoft.com/office/drawing/2014/main" id="{BCCC8E1C-C62C-9E65-6C19-B8302D4A8D81}"/>
              </a:ext>
            </a:extLst>
          </p:cNvPr>
          <p:cNvSpPr/>
          <p:nvPr/>
        </p:nvSpPr>
        <p:spPr>
          <a:xfrm>
            <a:off x="3362150" y="3383933"/>
            <a:ext cx="457200" cy="457200"/>
          </a:xfrm>
          <a:prstGeom prst="cub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7" name="Cube 76">
            <a:extLst>
              <a:ext uri="{FF2B5EF4-FFF2-40B4-BE49-F238E27FC236}">
                <a16:creationId xmlns:a16="http://schemas.microsoft.com/office/drawing/2014/main" id="{847110D1-6DAD-D477-0362-A1BF15673DB3}"/>
              </a:ext>
            </a:extLst>
          </p:cNvPr>
          <p:cNvSpPr/>
          <p:nvPr/>
        </p:nvSpPr>
        <p:spPr>
          <a:xfrm>
            <a:off x="3699607" y="3383933"/>
            <a:ext cx="457200" cy="457200"/>
          </a:xfrm>
          <a:prstGeom prst="cub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8" name="Cube 77">
            <a:extLst>
              <a:ext uri="{FF2B5EF4-FFF2-40B4-BE49-F238E27FC236}">
                <a16:creationId xmlns:a16="http://schemas.microsoft.com/office/drawing/2014/main" id="{C57E85B5-25E4-8E76-82B2-FF79D7A998EF}"/>
              </a:ext>
            </a:extLst>
          </p:cNvPr>
          <p:cNvSpPr/>
          <p:nvPr/>
        </p:nvSpPr>
        <p:spPr>
          <a:xfrm>
            <a:off x="2915836" y="3492790"/>
            <a:ext cx="457200" cy="457200"/>
          </a:xfrm>
          <a:prstGeom prst="cub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9" name="Cube 78">
            <a:extLst>
              <a:ext uri="{FF2B5EF4-FFF2-40B4-BE49-F238E27FC236}">
                <a16:creationId xmlns:a16="http://schemas.microsoft.com/office/drawing/2014/main" id="{2AD33610-D782-F95B-D201-E7DDEC85D64C}"/>
              </a:ext>
            </a:extLst>
          </p:cNvPr>
          <p:cNvSpPr/>
          <p:nvPr/>
        </p:nvSpPr>
        <p:spPr>
          <a:xfrm>
            <a:off x="3253293" y="3492790"/>
            <a:ext cx="457200" cy="457200"/>
          </a:xfrm>
          <a:prstGeom prst="cub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0" name="Cube 79">
            <a:extLst>
              <a:ext uri="{FF2B5EF4-FFF2-40B4-BE49-F238E27FC236}">
                <a16:creationId xmlns:a16="http://schemas.microsoft.com/office/drawing/2014/main" id="{D6FD0312-A29F-83BF-7042-73AFEC549E17}"/>
              </a:ext>
            </a:extLst>
          </p:cNvPr>
          <p:cNvSpPr/>
          <p:nvPr/>
        </p:nvSpPr>
        <p:spPr>
          <a:xfrm>
            <a:off x="3590750" y="3492790"/>
            <a:ext cx="457200" cy="457200"/>
          </a:xfrm>
          <a:prstGeom prst="cub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1" name="Cube 80">
            <a:extLst>
              <a:ext uri="{FF2B5EF4-FFF2-40B4-BE49-F238E27FC236}">
                <a16:creationId xmlns:a16="http://schemas.microsoft.com/office/drawing/2014/main" id="{5831D3BC-81EA-05CB-EEAC-74BB0082B220}"/>
              </a:ext>
            </a:extLst>
          </p:cNvPr>
          <p:cNvSpPr/>
          <p:nvPr/>
        </p:nvSpPr>
        <p:spPr>
          <a:xfrm>
            <a:off x="2806979" y="3598133"/>
            <a:ext cx="457200" cy="457200"/>
          </a:xfrm>
          <a:prstGeom prst="cub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" name="Cube 81">
            <a:extLst>
              <a:ext uri="{FF2B5EF4-FFF2-40B4-BE49-F238E27FC236}">
                <a16:creationId xmlns:a16="http://schemas.microsoft.com/office/drawing/2014/main" id="{2FDD2F20-1BBB-5DEA-569F-4D30CF1B6E9E}"/>
              </a:ext>
            </a:extLst>
          </p:cNvPr>
          <p:cNvSpPr/>
          <p:nvPr/>
        </p:nvSpPr>
        <p:spPr>
          <a:xfrm>
            <a:off x="3144436" y="3598133"/>
            <a:ext cx="457200" cy="457200"/>
          </a:xfrm>
          <a:prstGeom prst="cub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3" name="Cube 82">
            <a:extLst>
              <a:ext uri="{FF2B5EF4-FFF2-40B4-BE49-F238E27FC236}">
                <a16:creationId xmlns:a16="http://schemas.microsoft.com/office/drawing/2014/main" id="{CAAB9CC0-00B4-A478-CE36-4C5ED02C60C3}"/>
              </a:ext>
            </a:extLst>
          </p:cNvPr>
          <p:cNvSpPr/>
          <p:nvPr/>
        </p:nvSpPr>
        <p:spPr>
          <a:xfrm>
            <a:off x="3481893" y="3598133"/>
            <a:ext cx="457200" cy="457200"/>
          </a:xfrm>
          <a:prstGeom prst="cub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4" name="Cube 83">
            <a:extLst>
              <a:ext uri="{FF2B5EF4-FFF2-40B4-BE49-F238E27FC236}">
                <a16:creationId xmlns:a16="http://schemas.microsoft.com/office/drawing/2014/main" id="{F7B3B953-1B72-79BF-7B6B-6DFA75C91B52}"/>
              </a:ext>
            </a:extLst>
          </p:cNvPr>
          <p:cNvSpPr/>
          <p:nvPr/>
        </p:nvSpPr>
        <p:spPr>
          <a:xfrm>
            <a:off x="3819350" y="3598133"/>
            <a:ext cx="457200" cy="457200"/>
          </a:xfrm>
          <a:prstGeom prst="cub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5" name="Cube 84">
            <a:extLst>
              <a:ext uri="{FF2B5EF4-FFF2-40B4-BE49-F238E27FC236}">
                <a16:creationId xmlns:a16="http://schemas.microsoft.com/office/drawing/2014/main" id="{3A82F866-B952-E0B5-11BC-E07F49FFCB14}"/>
              </a:ext>
            </a:extLst>
          </p:cNvPr>
          <p:cNvSpPr/>
          <p:nvPr/>
        </p:nvSpPr>
        <p:spPr>
          <a:xfrm>
            <a:off x="2806979" y="3260676"/>
            <a:ext cx="457200" cy="457200"/>
          </a:xfrm>
          <a:prstGeom prst="cub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6" name="Cube 85">
            <a:extLst>
              <a:ext uri="{FF2B5EF4-FFF2-40B4-BE49-F238E27FC236}">
                <a16:creationId xmlns:a16="http://schemas.microsoft.com/office/drawing/2014/main" id="{FC37A941-7908-E5CD-07A8-BA4C6CEC2B67}"/>
              </a:ext>
            </a:extLst>
          </p:cNvPr>
          <p:cNvSpPr/>
          <p:nvPr/>
        </p:nvSpPr>
        <p:spPr>
          <a:xfrm>
            <a:off x="3144436" y="3260676"/>
            <a:ext cx="457200" cy="457200"/>
          </a:xfrm>
          <a:prstGeom prst="cub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7" name="Cube 86">
            <a:extLst>
              <a:ext uri="{FF2B5EF4-FFF2-40B4-BE49-F238E27FC236}">
                <a16:creationId xmlns:a16="http://schemas.microsoft.com/office/drawing/2014/main" id="{CCC4EF40-5FB0-927A-46C1-D4719D6D2022}"/>
              </a:ext>
            </a:extLst>
          </p:cNvPr>
          <p:cNvSpPr/>
          <p:nvPr/>
        </p:nvSpPr>
        <p:spPr>
          <a:xfrm>
            <a:off x="3481893" y="3260676"/>
            <a:ext cx="457200" cy="457200"/>
          </a:xfrm>
          <a:prstGeom prst="cub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8" name="Cube 87">
            <a:extLst>
              <a:ext uri="{FF2B5EF4-FFF2-40B4-BE49-F238E27FC236}">
                <a16:creationId xmlns:a16="http://schemas.microsoft.com/office/drawing/2014/main" id="{CF1372C6-7703-DD96-C06D-2E28334B39F5}"/>
              </a:ext>
            </a:extLst>
          </p:cNvPr>
          <p:cNvSpPr/>
          <p:nvPr/>
        </p:nvSpPr>
        <p:spPr>
          <a:xfrm>
            <a:off x="3819350" y="3260676"/>
            <a:ext cx="457200" cy="457200"/>
          </a:xfrm>
          <a:prstGeom prst="cub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9" name="Cube 88">
            <a:extLst>
              <a:ext uri="{FF2B5EF4-FFF2-40B4-BE49-F238E27FC236}">
                <a16:creationId xmlns:a16="http://schemas.microsoft.com/office/drawing/2014/main" id="{E1632DAB-2CD1-6A11-0E62-86DDFBE01BA6}"/>
              </a:ext>
            </a:extLst>
          </p:cNvPr>
          <p:cNvSpPr/>
          <p:nvPr/>
        </p:nvSpPr>
        <p:spPr>
          <a:xfrm>
            <a:off x="4380319" y="3383933"/>
            <a:ext cx="457200" cy="457200"/>
          </a:xfrm>
          <a:prstGeom prst="cub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2" name="Cube 91">
            <a:extLst>
              <a:ext uri="{FF2B5EF4-FFF2-40B4-BE49-F238E27FC236}">
                <a16:creationId xmlns:a16="http://schemas.microsoft.com/office/drawing/2014/main" id="{0FC69CEA-127B-4B58-FE89-FA1DD9C9A50B}"/>
              </a:ext>
            </a:extLst>
          </p:cNvPr>
          <p:cNvSpPr/>
          <p:nvPr/>
        </p:nvSpPr>
        <p:spPr>
          <a:xfrm>
            <a:off x="4271462" y="3492790"/>
            <a:ext cx="457200" cy="457200"/>
          </a:xfrm>
          <a:prstGeom prst="cub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5" name="Cube 94">
            <a:extLst>
              <a:ext uri="{FF2B5EF4-FFF2-40B4-BE49-F238E27FC236}">
                <a16:creationId xmlns:a16="http://schemas.microsoft.com/office/drawing/2014/main" id="{8E903F82-7F71-5070-AB3D-45050D2E1BDE}"/>
              </a:ext>
            </a:extLst>
          </p:cNvPr>
          <p:cNvSpPr/>
          <p:nvPr/>
        </p:nvSpPr>
        <p:spPr>
          <a:xfrm>
            <a:off x="4162605" y="3598133"/>
            <a:ext cx="457200" cy="457200"/>
          </a:xfrm>
          <a:prstGeom prst="cub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6" name="Cube 95">
            <a:extLst>
              <a:ext uri="{FF2B5EF4-FFF2-40B4-BE49-F238E27FC236}">
                <a16:creationId xmlns:a16="http://schemas.microsoft.com/office/drawing/2014/main" id="{CF86D4FD-80F4-A1A9-8BC2-4566DF9269BC}"/>
              </a:ext>
            </a:extLst>
          </p:cNvPr>
          <p:cNvSpPr/>
          <p:nvPr/>
        </p:nvSpPr>
        <p:spPr>
          <a:xfrm>
            <a:off x="4500062" y="3598133"/>
            <a:ext cx="457200" cy="457200"/>
          </a:xfrm>
          <a:prstGeom prst="cub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8" name="Cube 97">
            <a:extLst>
              <a:ext uri="{FF2B5EF4-FFF2-40B4-BE49-F238E27FC236}">
                <a16:creationId xmlns:a16="http://schemas.microsoft.com/office/drawing/2014/main" id="{5B3958C3-DB57-9ADD-22C2-9D92A4C335E3}"/>
              </a:ext>
            </a:extLst>
          </p:cNvPr>
          <p:cNvSpPr/>
          <p:nvPr/>
        </p:nvSpPr>
        <p:spPr>
          <a:xfrm>
            <a:off x="5174976" y="3598133"/>
            <a:ext cx="457200" cy="457200"/>
          </a:xfrm>
          <a:prstGeom prst="cub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9" name="Cube 98">
            <a:extLst>
              <a:ext uri="{FF2B5EF4-FFF2-40B4-BE49-F238E27FC236}">
                <a16:creationId xmlns:a16="http://schemas.microsoft.com/office/drawing/2014/main" id="{8C33EF50-4C61-8727-5E6D-7866CA2C019B}"/>
              </a:ext>
            </a:extLst>
          </p:cNvPr>
          <p:cNvSpPr/>
          <p:nvPr/>
        </p:nvSpPr>
        <p:spPr>
          <a:xfrm>
            <a:off x="4162605" y="3260676"/>
            <a:ext cx="457200" cy="457200"/>
          </a:xfrm>
          <a:prstGeom prst="cub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0" name="Cube 99">
            <a:extLst>
              <a:ext uri="{FF2B5EF4-FFF2-40B4-BE49-F238E27FC236}">
                <a16:creationId xmlns:a16="http://schemas.microsoft.com/office/drawing/2014/main" id="{28BE7A0A-B543-67E7-CFDC-57FC36A888E8}"/>
              </a:ext>
            </a:extLst>
          </p:cNvPr>
          <p:cNvSpPr/>
          <p:nvPr/>
        </p:nvSpPr>
        <p:spPr>
          <a:xfrm>
            <a:off x="4500062" y="3260676"/>
            <a:ext cx="457200" cy="457200"/>
          </a:xfrm>
          <a:prstGeom prst="cub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2" name="Cube 101">
            <a:extLst>
              <a:ext uri="{FF2B5EF4-FFF2-40B4-BE49-F238E27FC236}">
                <a16:creationId xmlns:a16="http://schemas.microsoft.com/office/drawing/2014/main" id="{7D83CDED-E283-4779-DE45-EDBAC9ADA07A}"/>
              </a:ext>
            </a:extLst>
          </p:cNvPr>
          <p:cNvSpPr/>
          <p:nvPr/>
        </p:nvSpPr>
        <p:spPr>
          <a:xfrm>
            <a:off x="5174976" y="3260676"/>
            <a:ext cx="457200" cy="457200"/>
          </a:xfrm>
          <a:prstGeom prst="cub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3" name="Cube 102">
            <a:extLst>
              <a:ext uri="{FF2B5EF4-FFF2-40B4-BE49-F238E27FC236}">
                <a16:creationId xmlns:a16="http://schemas.microsoft.com/office/drawing/2014/main" id="{A30AC774-53D0-BD74-CC43-B09FEF03DEA3}"/>
              </a:ext>
            </a:extLst>
          </p:cNvPr>
          <p:cNvSpPr/>
          <p:nvPr/>
        </p:nvSpPr>
        <p:spPr>
          <a:xfrm>
            <a:off x="5732277" y="3383933"/>
            <a:ext cx="457200" cy="457200"/>
          </a:xfrm>
          <a:prstGeom prst="cub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4" name="Cube 103">
            <a:extLst>
              <a:ext uri="{FF2B5EF4-FFF2-40B4-BE49-F238E27FC236}">
                <a16:creationId xmlns:a16="http://schemas.microsoft.com/office/drawing/2014/main" id="{CC16155A-C04F-CC56-B72C-01B6B34105C4}"/>
              </a:ext>
            </a:extLst>
          </p:cNvPr>
          <p:cNvSpPr/>
          <p:nvPr/>
        </p:nvSpPr>
        <p:spPr>
          <a:xfrm>
            <a:off x="6069734" y="3383933"/>
            <a:ext cx="457200" cy="457200"/>
          </a:xfrm>
          <a:prstGeom prst="cub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5" name="Cube 104">
            <a:extLst>
              <a:ext uri="{FF2B5EF4-FFF2-40B4-BE49-F238E27FC236}">
                <a16:creationId xmlns:a16="http://schemas.microsoft.com/office/drawing/2014/main" id="{1F86C315-8D2F-42D8-2BED-26B22D259AA4}"/>
              </a:ext>
            </a:extLst>
          </p:cNvPr>
          <p:cNvSpPr/>
          <p:nvPr/>
        </p:nvSpPr>
        <p:spPr>
          <a:xfrm>
            <a:off x="6407191" y="3383933"/>
            <a:ext cx="457200" cy="457200"/>
          </a:xfrm>
          <a:prstGeom prst="cub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6" name="Cube 105">
            <a:extLst>
              <a:ext uri="{FF2B5EF4-FFF2-40B4-BE49-F238E27FC236}">
                <a16:creationId xmlns:a16="http://schemas.microsoft.com/office/drawing/2014/main" id="{B3DB32C3-B5C4-E7A1-A601-E1479AE6C2BD}"/>
              </a:ext>
            </a:extLst>
          </p:cNvPr>
          <p:cNvSpPr/>
          <p:nvPr/>
        </p:nvSpPr>
        <p:spPr>
          <a:xfrm>
            <a:off x="5623420" y="3492790"/>
            <a:ext cx="457200" cy="457200"/>
          </a:xfrm>
          <a:prstGeom prst="cub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7" name="Cube 106">
            <a:extLst>
              <a:ext uri="{FF2B5EF4-FFF2-40B4-BE49-F238E27FC236}">
                <a16:creationId xmlns:a16="http://schemas.microsoft.com/office/drawing/2014/main" id="{33D07DF7-8299-1DE9-E42D-2DD487C0DD20}"/>
              </a:ext>
            </a:extLst>
          </p:cNvPr>
          <p:cNvSpPr/>
          <p:nvPr/>
        </p:nvSpPr>
        <p:spPr>
          <a:xfrm>
            <a:off x="5960877" y="3492790"/>
            <a:ext cx="457200" cy="457200"/>
          </a:xfrm>
          <a:prstGeom prst="cub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8" name="Cube 107">
            <a:extLst>
              <a:ext uri="{FF2B5EF4-FFF2-40B4-BE49-F238E27FC236}">
                <a16:creationId xmlns:a16="http://schemas.microsoft.com/office/drawing/2014/main" id="{04969493-9844-6B8C-7C32-F6FD66DCB97D}"/>
              </a:ext>
            </a:extLst>
          </p:cNvPr>
          <p:cNvSpPr/>
          <p:nvPr/>
        </p:nvSpPr>
        <p:spPr>
          <a:xfrm>
            <a:off x="6298334" y="3492790"/>
            <a:ext cx="457200" cy="457200"/>
          </a:xfrm>
          <a:prstGeom prst="cub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9" name="Cube 108">
            <a:extLst>
              <a:ext uri="{FF2B5EF4-FFF2-40B4-BE49-F238E27FC236}">
                <a16:creationId xmlns:a16="http://schemas.microsoft.com/office/drawing/2014/main" id="{14238C01-CB34-A250-EFEF-59E81379188B}"/>
              </a:ext>
            </a:extLst>
          </p:cNvPr>
          <p:cNvSpPr/>
          <p:nvPr/>
        </p:nvSpPr>
        <p:spPr>
          <a:xfrm>
            <a:off x="5514563" y="3598133"/>
            <a:ext cx="457200" cy="457200"/>
          </a:xfrm>
          <a:prstGeom prst="cub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0" name="Cube 109">
            <a:extLst>
              <a:ext uri="{FF2B5EF4-FFF2-40B4-BE49-F238E27FC236}">
                <a16:creationId xmlns:a16="http://schemas.microsoft.com/office/drawing/2014/main" id="{3E9493FB-0342-F2DF-90CB-45D6100F40F6}"/>
              </a:ext>
            </a:extLst>
          </p:cNvPr>
          <p:cNvSpPr/>
          <p:nvPr/>
        </p:nvSpPr>
        <p:spPr>
          <a:xfrm>
            <a:off x="5852020" y="3598133"/>
            <a:ext cx="457200" cy="457200"/>
          </a:xfrm>
          <a:prstGeom prst="cub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1" name="Cube 110">
            <a:extLst>
              <a:ext uri="{FF2B5EF4-FFF2-40B4-BE49-F238E27FC236}">
                <a16:creationId xmlns:a16="http://schemas.microsoft.com/office/drawing/2014/main" id="{2DF1474F-1F7C-FDDC-B2EA-E8F70C26C7FE}"/>
              </a:ext>
            </a:extLst>
          </p:cNvPr>
          <p:cNvSpPr/>
          <p:nvPr/>
        </p:nvSpPr>
        <p:spPr>
          <a:xfrm>
            <a:off x="6189477" y="3598133"/>
            <a:ext cx="457200" cy="457200"/>
          </a:xfrm>
          <a:prstGeom prst="cub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2" name="Cube 111">
            <a:extLst>
              <a:ext uri="{FF2B5EF4-FFF2-40B4-BE49-F238E27FC236}">
                <a16:creationId xmlns:a16="http://schemas.microsoft.com/office/drawing/2014/main" id="{97A7A42E-8642-AB59-4EDE-88581922AE3E}"/>
              </a:ext>
            </a:extLst>
          </p:cNvPr>
          <p:cNvSpPr/>
          <p:nvPr/>
        </p:nvSpPr>
        <p:spPr>
          <a:xfrm>
            <a:off x="6526934" y="3598133"/>
            <a:ext cx="457200" cy="457200"/>
          </a:xfrm>
          <a:prstGeom prst="cub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3" name="Cube 112">
            <a:extLst>
              <a:ext uri="{FF2B5EF4-FFF2-40B4-BE49-F238E27FC236}">
                <a16:creationId xmlns:a16="http://schemas.microsoft.com/office/drawing/2014/main" id="{4A0DAAD5-7867-6DE1-3DF2-1732E5EAAE53}"/>
              </a:ext>
            </a:extLst>
          </p:cNvPr>
          <p:cNvSpPr/>
          <p:nvPr/>
        </p:nvSpPr>
        <p:spPr>
          <a:xfrm>
            <a:off x="5514563" y="3260676"/>
            <a:ext cx="457200" cy="457200"/>
          </a:xfrm>
          <a:prstGeom prst="cub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4" name="Cube 113">
            <a:extLst>
              <a:ext uri="{FF2B5EF4-FFF2-40B4-BE49-F238E27FC236}">
                <a16:creationId xmlns:a16="http://schemas.microsoft.com/office/drawing/2014/main" id="{AC710F34-9A52-EE90-20DF-1C7DC619B58F}"/>
              </a:ext>
            </a:extLst>
          </p:cNvPr>
          <p:cNvSpPr/>
          <p:nvPr/>
        </p:nvSpPr>
        <p:spPr>
          <a:xfrm>
            <a:off x="5852020" y="3260676"/>
            <a:ext cx="457200" cy="457200"/>
          </a:xfrm>
          <a:prstGeom prst="cub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5" name="Cube 114">
            <a:extLst>
              <a:ext uri="{FF2B5EF4-FFF2-40B4-BE49-F238E27FC236}">
                <a16:creationId xmlns:a16="http://schemas.microsoft.com/office/drawing/2014/main" id="{300B1D53-17CF-383C-BE41-C158A7F2C640}"/>
              </a:ext>
            </a:extLst>
          </p:cNvPr>
          <p:cNvSpPr/>
          <p:nvPr/>
        </p:nvSpPr>
        <p:spPr>
          <a:xfrm>
            <a:off x="6189477" y="3260676"/>
            <a:ext cx="457200" cy="457200"/>
          </a:xfrm>
          <a:prstGeom prst="cub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6" name="Cube 115">
            <a:extLst>
              <a:ext uri="{FF2B5EF4-FFF2-40B4-BE49-F238E27FC236}">
                <a16:creationId xmlns:a16="http://schemas.microsoft.com/office/drawing/2014/main" id="{CB03BD60-0FAE-75E1-0740-B025E5C00055}"/>
              </a:ext>
            </a:extLst>
          </p:cNvPr>
          <p:cNvSpPr/>
          <p:nvPr/>
        </p:nvSpPr>
        <p:spPr>
          <a:xfrm>
            <a:off x="6526934" y="3260676"/>
            <a:ext cx="457200" cy="457200"/>
          </a:xfrm>
          <a:prstGeom prst="cub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7" name="Cube 116">
            <a:extLst>
              <a:ext uri="{FF2B5EF4-FFF2-40B4-BE49-F238E27FC236}">
                <a16:creationId xmlns:a16="http://schemas.microsoft.com/office/drawing/2014/main" id="{6BC99EA1-24EB-359E-5813-407DD275B933}"/>
              </a:ext>
            </a:extLst>
          </p:cNvPr>
          <p:cNvSpPr/>
          <p:nvPr/>
        </p:nvSpPr>
        <p:spPr>
          <a:xfrm>
            <a:off x="1672735" y="2702924"/>
            <a:ext cx="457200" cy="457200"/>
          </a:xfrm>
          <a:prstGeom prst="cub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8" name="Cube 117">
            <a:extLst>
              <a:ext uri="{FF2B5EF4-FFF2-40B4-BE49-F238E27FC236}">
                <a16:creationId xmlns:a16="http://schemas.microsoft.com/office/drawing/2014/main" id="{F007C69C-7D72-1B5D-863E-F91776ACA611}"/>
              </a:ext>
            </a:extLst>
          </p:cNvPr>
          <p:cNvSpPr/>
          <p:nvPr/>
        </p:nvSpPr>
        <p:spPr>
          <a:xfrm>
            <a:off x="2010192" y="2702924"/>
            <a:ext cx="457200" cy="457200"/>
          </a:xfrm>
          <a:prstGeom prst="cub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9" name="Cube 118">
            <a:extLst>
              <a:ext uri="{FF2B5EF4-FFF2-40B4-BE49-F238E27FC236}">
                <a16:creationId xmlns:a16="http://schemas.microsoft.com/office/drawing/2014/main" id="{272E345B-52CB-58CB-4255-258A8F4E081C}"/>
              </a:ext>
            </a:extLst>
          </p:cNvPr>
          <p:cNvSpPr/>
          <p:nvPr/>
        </p:nvSpPr>
        <p:spPr>
          <a:xfrm>
            <a:off x="2347649" y="2702924"/>
            <a:ext cx="457200" cy="457200"/>
          </a:xfrm>
          <a:prstGeom prst="cub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0" name="Cube 119">
            <a:extLst>
              <a:ext uri="{FF2B5EF4-FFF2-40B4-BE49-F238E27FC236}">
                <a16:creationId xmlns:a16="http://schemas.microsoft.com/office/drawing/2014/main" id="{9A53D426-2D41-53F0-9F6E-2AD925CB7FDA}"/>
              </a:ext>
            </a:extLst>
          </p:cNvPr>
          <p:cNvSpPr/>
          <p:nvPr/>
        </p:nvSpPr>
        <p:spPr>
          <a:xfrm>
            <a:off x="1563878" y="2811781"/>
            <a:ext cx="457200" cy="457200"/>
          </a:xfrm>
          <a:prstGeom prst="cub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1" name="Cube 120">
            <a:extLst>
              <a:ext uri="{FF2B5EF4-FFF2-40B4-BE49-F238E27FC236}">
                <a16:creationId xmlns:a16="http://schemas.microsoft.com/office/drawing/2014/main" id="{BEA864A8-E9B9-BE0A-8ED3-D0B4140A08FA}"/>
              </a:ext>
            </a:extLst>
          </p:cNvPr>
          <p:cNvSpPr/>
          <p:nvPr/>
        </p:nvSpPr>
        <p:spPr>
          <a:xfrm>
            <a:off x="1901335" y="2811781"/>
            <a:ext cx="457200" cy="457200"/>
          </a:xfrm>
          <a:prstGeom prst="cub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2" name="Cube 121">
            <a:extLst>
              <a:ext uri="{FF2B5EF4-FFF2-40B4-BE49-F238E27FC236}">
                <a16:creationId xmlns:a16="http://schemas.microsoft.com/office/drawing/2014/main" id="{2FD77FBC-8A2D-2B8F-65F0-9679D83C4DC9}"/>
              </a:ext>
            </a:extLst>
          </p:cNvPr>
          <p:cNvSpPr/>
          <p:nvPr/>
        </p:nvSpPr>
        <p:spPr>
          <a:xfrm>
            <a:off x="2238792" y="2811781"/>
            <a:ext cx="457200" cy="457200"/>
          </a:xfrm>
          <a:prstGeom prst="cub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3" name="Cube 122">
            <a:extLst>
              <a:ext uri="{FF2B5EF4-FFF2-40B4-BE49-F238E27FC236}">
                <a16:creationId xmlns:a16="http://schemas.microsoft.com/office/drawing/2014/main" id="{6E9EED36-DFCC-49F9-0AFD-E17104A793FF}"/>
              </a:ext>
            </a:extLst>
          </p:cNvPr>
          <p:cNvSpPr/>
          <p:nvPr/>
        </p:nvSpPr>
        <p:spPr>
          <a:xfrm>
            <a:off x="1455021" y="2917124"/>
            <a:ext cx="457200" cy="457200"/>
          </a:xfrm>
          <a:prstGeom prst="cub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4" name="Cube 123">
            <a:extLst>
              <a:ext uri="{FF2B5EF4-FFF2-40B4-BE49-F238E27FC236}">
                <a16:creationId xmlns:a16="http://schemas.microsoft.com/office/drawing/2014/main" id="{936A08EA-5711-9EA7-6F7F-AF14FF070CB7}"/>
              </a:ext>
            </a:extLst>
          </p:cNvPr>
          <p:cNvSpPr/>
          <p:nvPr/>
        </p:nvSpPr>
        <p:spPr>
          <a:xfrm>
            <a:off x="1792478" y="2917124"/>
            <a:ext cx="457200" cy="457200"/>
          </a:xfrm>
          <a:prstGeom prst="cub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5" name="Cube 124">
            <a:extLst>
              <a:ext uri="{FF2B5EF4-FFF2-40B4-BE49-F238E27FC236}">
                <a16:creationId xmlns:a16="http://schemas.microsoft.com/office/drawing/2014/main" id="{9DF8E2BC-0F33-CB20-4FD7-4F51DC901FC2}"/>
              </a:ext>
            </a:extLst>
          </p:cNvPr>
          <p:cNvSpPr/>
          <p:nvPr/>
        </p:nvSpPr>
        <p:spPr>
          <a:xfrm>
            <a:off x="2129935" y="2917124"/>
            <a:ext cx="457200" cy="457200"/>
          </a:xfrm>
          <a:prstGeom prst="cub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6" name="Cube 125">
            <a:extLst>
              <a:ext uri="{FF2B5EF4-FFF2-40B4-BE49-F238E27FC236}">
                <a16:creationId xmlns:a16="http://schemas.microsoft.com/office/drawing/2014/main" id="{1AA03C7E-E73C-4ACF-605E-6ABB140B24A8}"/>
              </a:ext>
            </a:extLst>
          </p:cNvPr>
          <p:cNvSpPr/>
          <p:nvPr/>
        </p:nvSpPr>
        <p:spPr>
          <a:xfrm>
            <a:off x="2467392" y="2917124"/>
            <a:ext cx="457200" cy="457200"/>
          </a:xfrm>
          <a:prstGeom prst="cub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7" name="Cube 126">
            <a:extLst>
              <a:ext uri="{FF2B5EF4-FFF2-40B4-BE49-F238E27FC236}">
                <a16:creationId xmlns:a16="http://schemas.microsoft.com/office/drawing/2014/main" id="{2860B45D-A238-13A1-3D99-13ACE6713780}"/>
              </a:ext>
            </a:extLst>
          </p:cNvPr>
          <p:cNvSpPr/>
          <p:nvPr/>
        </p:nvSpPr>
        <p:spPr>
          <a:xfrm>
            <a:off x="1455021" y="2579667"/>
            <a:ext cx="457200" cy="457200"/>
          </a:xfrm>
          <a:prstGeom prst="cub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8" name="Cube 127">
            <a:extLst>
              <a:ext uri="{FF2B5EF4-FFF2-40B4-BE49-F238E27FC236}">
                <a16:creationId xmlns:a16="http://schemas.microsoft.com/office/drawing/2014/main" id="{01767D3E-4DBD-35A9-097E-AB9D07032D62}"/>
              </a:ext>
            </a:extLst>
          </p:cNvPr>
          <p:cNvSpPr/>
          <p:nvPr/>
        </p:nvSpPr>
        <p:spPr>
          <a:xfrm>
            <a:off x="1792478" y="2579667"/>
            <a:ext cx="457200" cy="457200"/>
          </a:xfrm>
          <a:prstGeom prst="cub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9" name="Cube 128">
            <a:extLst>
              <a:ext uri="{FF2B5EF4-FFF2-40B4-BE49-F238E27FC236}">
                <a16:creationId xmlns:a16="http://schemas.microsoft.com/office/drawing/2014/main" id="{61F61DD9-D307-17CB-FFE3-4B3651D9D668}"/>
              </a:ext>
            </a:extLst>
          </p:cNvPr>
          <p:cNvSpPr/>
          <p:nvPr/>
        </p:nvSpPr>
        <p:spPr>
          <a:xfrm>
            <a:off x="2129935" y="2579667"/>
            <a:ext cx="457200" cy="457200"/>
          </a:xfrm>
          <a:prstGeom prst="cub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0" name="Cube 129">
            <a:extLst>
              <a:ext uri="{FF2B5EF4-FFF2-40B4-BE49-F238E27FC236}">
                <a16:creationId xmlns:a16="http://schemas.microsoft.com/office/drawing/2014/main" id="{F20FCBFE-2D34-6E74-10E2-8B526B1D6131}"/>
              </a:ext>
            </a:extLst>
          </p:cNvPr>
          <p:cNvSpPr/>
          <p:nvPr/>
        </p:nvSpPr>
        <p:spPr>
          <a:xfrm>
            <a:off x="2467392" y="2579667"/>
            <a:ext cx="457200" cy="457200"/>
          </a:xfrm>
          <a:prstGeom prst="cub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1" name="Cube 130">
            <a:extLst>
              <a:ext uri="{FF2B5EF4-FFF2-40B4-BE49-F238E27FC236}">
                <a16:creationId xmlns:a16="http://schemas.microsoft.com/office/drawing/2014/main" id="{659BA084-8F27-7F5A-9E0C-8EBDB323F051}"/>
              </a:ext>
            </a:extLst>
          </p:cNvPr>
          <p:cNvSpPr/>
          <p:nvPr/>
        </p:nvSpPr>
        <p:spPr>
          <a:xfrm>
            <a:off x="3024693" y="2702924"/>
            <a:ext cx="457200" cy="457200"/>
          </a:xfrm>
          <a:prstGeom prst="cub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2" name="Cube 131">
            <a:extLst>
              <a:ext uri="{FF2B5EF4-FFF2-40B4-BE49-F238E27FC236}">
                <a16:creationId xmlns:a16="http://schemas.microsoft.com/office/drawing/2014/main" id="{F967020F-C779-CB3B-7877-B66AAE07BA63}"/>
              </a:ext>
            </a:extLst>
          </p:cNvPr>
          <p:cNvSpPr/>
          <p:nvPr/>
        </p:nvSpPr>
        <p:spPr>
          <a:xfrm>
            <a:off x="3362150" y="2702924"/>
            <a:ext cx="457200" cy="457200"/>
          </a:xfrm>
          <a:prstGeom prst="cub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3" name="Cube 132">
            <a:extLst>
              <a:ext uri="{FF2B5EF4-FFF2-40B4-BE49-F238E27FC236}">
                <a16:creationId xmlns:a16="http://schemas.microsoft.com/office/drawing/2014/main" id="{F0C20258-7612-C397-279F-375CFC18FFAD}"/>
              </a:ext>
            </a:extLst>
          </p:cNvPr>
          <p:cNvSpPr/>
          <p:nvPr/>
        </p:nvSpPr>
        <p:spPr>
          <a:xfrm>
            <a:off x="3699607" y="2702924"/>
            <a:ext cx="457200" cy="457200"/>
          </a:xfrm>
          <a:prstGeom prst="cub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4" name="Cube 133">
            <a:extLst>
              <a:ext uri="{FF2B5EF4-FFF2-40B4-BE49-F238E27FC236}">
                <a16:creationId xmlns:a16="http://schemas.microsoft.com/office/drawing/2014/main" id="{E99F0ED5-0F12-F3F6-0C44-585C82877D80}"/>
              </a:ext>
            </a:extLst>
          </p:cNvPr>
          <p:cNvSpPr/>
          <p:nvPr/>
        </p:nvSpPr>
        <p:spPr>
          <a:xfrm>
            <a:off x="2915836" y="2811781"/>
            <a:ext cx="457200" cy="457200"/>
          </a:xfrm>
          <a:prstGeom prst="cub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5" name="Cube 134">
            <a:extLst>
              <a:ext uri="{FF2B5EF4-FFF2-40B4-BE49-F238E27FC236}">
                <a16:creationId xmlns:a16="http://schemas.microsoft.com/office/drawing/2014/main" id="{250C906D-DEF9-B711-12F4-19C4731536FA}"/>
              </a:ext>
            </a:extLst>
          </p:cNvPr>
          <p:cNvSpPr/>
          <p:nvPr/>
        </p:nvSpPr>
        <p:spPr>
          <a:xfrm>
            <a:off x="3253293" y="2811781"/>
            <a:ext cx="457200" cy="457200"/>
          </a:xfrm>
          <a:prstGeom prst="cub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6" name="Cube 135">
            <a:extLst>
              <a:ext uri="{FF2B5EF4-FFF2-40B4-BE49-F238E27FC236}">
                <a16:creationId xmlns:a16="http://schemas.microsoft.com/office/drawing/2014/main" id="{9279E980-B761-B76A-BECC-5817661C059A}"/>
              </a:ext>
            </a:extLst>
          </p:cNvPr>
          <p:cNvSpPr/>
          <p:nvPr/>
        </p:nvSpPr>
        <p:spPr>
          <a:xfrm>
            <a:off x="3590750" y="2811781"/>
            <a:ext cx="457200" cy="457200"/>
          </a:xfrm>
          <a:prstGeom prst="cub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7" name="Cube 136">
            <a:extLst>
              <a:ext uri="{FF2B5EF4-FFF2-40B4-BE49-F238E27FC236}">
                <a16:creationId xmlns:a16="http://schemas.microsoft.com/office/drawing/2014/main" id="{DC0152FE-2F75-C2A1-68EF-AD181A093C86}"/>
              </a:ext>
            </a:extLst>
          </p:cNvPr>
          <p:cNvSpPr/>
          <p:nvPr/>
        </p:nvSpPr>
        <p:spPr>
          <a:xfrm>
            <a:off x="2806979" y="2917124"/>
            <a:ext cx="457200" cy="457200"/>
          </a:xfrm>
          <a:prstGeom prst="cub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8" name="Cube 137">
            <a:extLst>
              <a:ext uri="{FF2B5EF4-FFF2-40B4-BE49-F238E27FC236}">
                <a16:creationId xmlns:a16="http://schemas.microsoft.com/office/drawing/2014/main" id="{73678A8E-9417-AFFA-7AF6-E692EBFF1BCF}"/>
              </a:ext>
            </a:extLst>
          </p:cNvPr>
          <p:cNvSpPr/>
          <p:nvPr/>
        </p:nvSpPr>
        <p:spPr>
          <a:xfrm>
            <a:off x="3144436" y="2917124"/>
            <a:ext cx="457200" cy="457200"/>
          </a:xfrm>
          <a:prstGeom prst="cub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9" name="Cube 138">
            <a:extLst>
              <a:ext uri="{FF2B5EF4-FFF2-40B4-BE49-F238E27FC236}">
                <a16:creationId xmlns:a16="http://schemas.microsoft.com/office/drawing/2014/main" id="{04BA8A89-9B77-82C4-7DE3-0CEABBAD06B0}"/>
              </a:ext>
            </a:extLst>
          </p:cNvPr>
          <p:cNvSpPr/>
          <p:nvPr/>
        </p:nvSpPr>
        <p:spPr>
          <a:xfrm>
            <a:off x="3481893" y="2917124"/>
            <a:ext cx="457200" cy="457200"/>
          </a:xfrm>
          <a:prstGeom prst="cub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0" name="Cube 139">
            <a:extLst>
              <a:ext uri="{FF2B5EF4-FFF2-40B4-BE49-F238E27FC236}">
                <a16:creationId xmlns:a16="http://schemas.microsoft.com/office/drawing/2014/main" id="{6CB9BCB4-AF1C-B29D-F43C-A2EE3FDCC21C}"/>
              </a:ext>
            </a:extLst>
          </p:cNvPr>
          <p:cNvSpPr/>
          <p:nvPr/>
        </p:nvSpPr>
        <p:spPr>
          <a:xfrm>
            <a:off x="3819350" y="2917124"/>
            <a:ext cx="457200" cy="457200"/>
          </a:xfrm>
          <a:prstGeom prst="cub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1" name="Cube 140">
            <a:extLst>
              <a:ext uri="{FF2B5EF4-FFF2-40B4-BE49-F238E27FC236}">
                <a16:creationId xmlns:a16="http://schemas.microsoft.com/office/drawing/2014/main" id="{03A9AB13-633C-B7E2-402A-E171832DBC23}"/>
              </a:ext>
            </a:extLst>
          </p:cNvPr>
          <p:cNvSpPr/>
          <p:nvPr/>
        </p:nvSpPr>
        <p:spPr>
          <a:xfrm>
            <a:off x="2806979" y="2579667"/>
            <a:ext cx="457200" cy="457200"/>
          </a:xfrm>
          <a:prstGeom prst="cub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2" name="Cube 141">
            <a:extLst>
              <a:ext uri="{FF2B5EF4-FFF2-40B4-BE49-F238E27FC236}">
                <a16:creationId xmlns:a16="http://schemas.microsoft.com/office/drawing/2014/main" id="{928EA502-5CB8-9F71-E452-9628F4CAD29D}"/>
              </a:ext>
            </a:extLst>
          </p:cNvPr>
          <p:cNvSpPr/>
          <p:nvPr/>
        </p:nvSpPr>
        <p:spPr>
          <a:xfrm>
            <a:off x="3144436" y="2579667"/>
            <a:ext cx="457200" cy="457200"/>
          </a:xfrm>
          <a:prstGeom prst="cub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3" name="Cube 142">
            <a:extLst>
              <a:ext uri="{FF2B5EF4-FFF2-40B4-BE49-F238E27FC236}">
                <a16:creationId xmlns:a16="http://schemas.microsoft.com/office/drawing/2014/main" id="{7CFAE8B1-D16A-F809-C2CA-61A2C4D1979E}"/>
              </a:ext>
            </a:extLst>
          </p:cNvPr>
          <p:cNvSpPr/>
          <p:nvPr/>
        </p:nvSpPr>
        <p:spPr>
          <a:xfrm>
            <a:off x="3481893" y="2579667"/>
            <a:ext cx="457200" cy="457200"/>
          </a:xfrm>
          <a:prstGeom prst="cub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4" name="Cube 143">
            <a:extLst>
              <a:ext uri="{FF2B5EF4-FFF2-40B4-BE49-F238E27FC236}">
                <a16:creationId xmlns:a16="http://schemas.microsoft.com/office/drawing/2014/main" id="{AA198B35-86ED-DC8E-6B88-719F35A5E068}"/>
              </a:ext>
            </a:extLst>
          </p:cNvPr>
          <p:cNvSpPr/>
          <p:nvPr/>
        </p:nvSpPr>
        <p:spPr>
          <a:xfrm>
            <a:off x="3819350" y="2579667"/>
            <a:ext cx="457200" cy="457200"/>
          </a:xfrm>
          <a:prstGeom prst="cub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5" name="Cube 144">
            <a:extLst>
              <a:ext uri="{FF2B5EF4-FFF2-40B4-BE49-F238E27FC236}">
                <a16:creationId xmlns:a16="http://schemas.microsoft.com/office/drawing/2014/main" id="{B5BE8738-BBE6-1CF8-1865-20E364A0FE98}"/>
              </a:ext>
            </a:extLst>
          </p:cNvPr>
          <p:cNvSpPr/>
          <p:nvPr/>
        </p:nvSpPr>
        <p:spPr>
          <a:xfrm>
            <a:off x="4380319" y="2702924"/>
            <a:ext cx="457200" cy="457200"/>
          </a:xfrm>
          <a:prstGeom prst="cub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8" name="Cube 147">
            <a:extLst>
              <a:ext uri="{FF2B5EF4-FFF2-40B4-BE49-F238E27FC236}">
                <a16:creationId xmlns:a16="http://schemas.microsoft.com/office/drawing/2014/main" id="{F911DA5E-AF93-56FF-EA06-7D1C827E253F}"/>
              </a:ext>
            </a:extLst>
          </p:cNvPr>
          <p:cNvSpPr/>
          <p:nvPr/>
        </p:nvSpPr>
        <p:spPr>
          <a:xfrm>
            <a:off x="4271462" y="2811781"/>
            <a:ext cx="457200" cy="457200"/>
          </a:xfrm>
          <a:prstGeom prst="cub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1" name="Cube 150">
            <a:extLst>
              <a:ext uri="{FF2B5EF4-FFF2-40B4-BE49-F238E27FC236}">
                <a16:creationId xmlns:a16="http://schemas.microsoft.com/office/drawing/2014/main" id="{A6976158-5F2C-7573-4F5F-F894B78843BE}"/>
              </a:ext>
            </a:extLst>
          </p:cNvPr>
          <p:cNvSpPr/>
          <p:nvPr/>
        </p:nvSpPr>
        <p:spPr>
          <a:xfrm>
            <a:off x="4162605" y="2917124"/>
            <a:ext cx="457200" cy="457200"/>
          </a:xfrm>
          <a:prstGeom prst="cub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2" name="Cube 151">
            <a:extLst>
              <a:ext uri="{FF2B5EF4-FFF2-40B4-BE49-F238E27FC236}">
                <a16:creationId xmlns:a16="http://schemas.microsoft.com/office/drawing/2014/main" id="{83BFA52E-2C35-404C-9E68-FEDAA80C4D96}"/>
              </a:ext>
            </a:extLst>
          </p:cNvPr>
          <p:cNvSpPr/>
          <p:nvPr/>
        </p:nvSpPr>
        <p:spPr>
          <a:xfrm>
            <a:off x="4500062" y="2917124"/>
            <a:ext cx="457200" cy="457200"/>
          </a:xfrm>
          <a:prstGeom prst="cub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4" name="Cube 153">
            <a:extLst>
              <a:ext uri="{FF2B5EF4-FFF2-40B4-BE49-F238E27FC236}">
                <a16:creationId xmlns:a16="http://schemas.microsoft.com/office/drawing/2014/main" id="{2000D17A-2096-E5BE-4EBE-E9A6E1692674}"/>
              </a:ext>
            </a:extLst>
          </p:cNvPr>
          <p:cNvSpPr/>
          <p:nvPr/>
        </p:nvSpPr>
        <p:spPr>
          <a:xfrm>
            <a:off x="5174976" y="2917124"/>
            <a:ext cx="457200" cy="457200"/>
          </a:xfrm>
          <a:prstGeom prst="cub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5" name="Cube 154">
            <a:extLst>
              <a:ext uri="{FF2B5EF4-FFF2-40B4-BE49-F238E27FC236}">
                <a16:creationId xmlns:a16="http://schemas.microsoft.com/office/drawing/2014/main" id="{886D4387-969F-8B61-2C7E-895EF18FCC75}"/>
              </a:ext>
            </a:extLst>
          </p:cNvPr>
          <p:cNvSpPr/>
          <p:nvPr/>
        </p:nvSpPr>
        <p:spPr>
          <a:xfrm>
            <a:off x="4162605" y="2579667"/>
            <a:ext cx="457200" cy="457200"/>
          </a:xfrm>
          <a:prstGeom prst="cub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6" name="Cube 155">
            <a:extLst>
              <a:ext uri="{FF2B5EF4-FFF2-40B4-BE49-F238E27FC236}">
                <a16:creationId xmlns:a16="http://schemas.microsoft.com/office/drawing/2014/main" id="{D9991589-54C3-E93A-17A3-EB2165DF9666}"/>
              </a:ext>
            </a:extLst>
          </p:cNvPr>
          <p:cNvSpPr/>
          <p:nvPr/>
        </p:nvSpPr>
        <p:spPr>
          <a:xfrm>
            <a:off x="4500062" y="2579667"/>
            <a:ext cx="457200" cy="457200"/>
          </a:xfrm>
          <a:prstGeom prst="cub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8" name="Cube 157">
            <a:extLst>
              <a:ext uri="{FF2B5EF4-FFF2-40B4-BE49-F238E27FC236}">
                <a16:creationId xmlns:a16="http://schemas.microsoft.com/office/drawing/2014/main" id="{B68617E1-00F1-05E7-9553-D1A27A9BB1B8}"/>
              </a:ext>
            </a:extLst>
          </p:cNvPr>
          <p:cNvSpPr/>
          <p:nvPr/>
        </p:nvSpPr>
        <p:spPr>
          <a:xfrm>
            <a:off x="5174976" y="2579667"/>
            <a:ext cx="457200" cy="457200"/>
          </a:xfrm>
          <a:prstGeom prst="cub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9" name="Cube 158">
            <a:extLst>
              <a:ext uri="{FF2B5EF4-FFF2-40B4-BE49-F238E27FC236}">
                <a16:creationId xmlns:a16="http://schemas.microsoft.com/office/drawing/2014/main" id="{124F290E-7EA9-D360-9B53-34D7DB1AF925}"/>
              </a:ext>
            </a:extLst>
          </p:cNvPr>
          <p:cNvSpPr/>
          <p:nvPr/>
        </p:nvSpPr>
        <p:spPr>
          <a:xfrm>
            <a:off x="5732277" y="2702924"/>
            <a:ext cx="457200" cy="457200"/>
          </a:xfrm>
          <a:prstGeom prst="cub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0" name="Cube 159">
            <a:extLst>
              <a:ext uri="{FF2B5EF4-FFF2-40B4-BE49-F238E27FC236}">
                <a16:creationId xmlns:a16="http://schemas.microsoft.com/office/drawing/2014/main" id="{ED91B620-1DE1-B5A2-2315-F700A09010C1}"/>
              </a:ext>
            </a:extLst>
          </p:cNvPr>
          <p:cNvSpPr/>
          <p:nvPr/>
        </p:nvSpPr>
        <p:spPr>
          <a:xfrm>
            <a:off x="6069734" y="2702924"/>
            <a:ext cx="457200" cy="457200"/>
          </a:xfrm>
          <a:prstGeom prst="cub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1" name="Cube 160">
            <a:extLst>
              <a:ext uri="{FF2B5EF4-FFF2-40B4-BE49-F238E27FC236}">
                <a16:creationId xmlns:a16="http://schemas.microsoft.com/office/drawing/2014/main" id="{C2D4BFF0-A15E-D121-429D-76550DE8C8C1}"/>
              </a:ext>
            </a:extLst>
          </p:cNvPr>
          <p:cNvSpPr/>
          <p:nvPr/>
        </p:nvSpPr>
        <p:spPr>
          <a:xfrm>
            <a:off x="6407191" y="2702924"/>
            <a:ext cx="457200" cy="457200"/>
          </a:xfrm>
          <a:prstGeom prst="cub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2" name="Cube 161">
            <a:extLst>
              <a:ext uri="{FF2B5EF4-FFF2-40B4-BE49-F238E27FC236}">
                <a16:creationId xmlns:a16="http://schemas.microsoft.com/office/drawing/2014/main" id="{D6F8DB4C-3553-1BFC-247A-BE33C97D7EEE}"/>
              </a:ext>
            </a:extLst>
          </p:cNvPr>
          <p:cNvSpPr/>
          <p:nvPr/>
        </p:nvSpPr>
        <p:spPr>
          <a:xfrm>
            <a:off x="5623420" y="2811781"/>
            <a:ext cx="457200" cy="457200"/>
          </a:xfrm>
          <a:prstGeom prst="cub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3" name="Cube 162">
            <a:extLst>
              <a:ext uri="{FF2B5EF4-FFF2-40B4-BE49-F238E27FC236}">
                <a16:creationId xmlns:a16="http://schemas.microsoft.com/office/drawing/2014/main" id="{DF64B593-2F39-3E28-59C6-41E967D41EFB}"/>
              </a:ext>
            </a:extLst>
          </p:cNvPr>
          <p:cNvSpPr/>
          <p:nvPr/>
        </p:nvSpPr>
        <p:spPr>
          <a:xfrm>
            <a:off x="5960877" y="2811781"/>
            <a:ext cx="457200" cy="457200"/>
          </a:xfrm>
          <a:prstGeom prst="cub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4" name="Cube 163">
            <a:extLst>
              <a:ext uri="{FF2B5EF4-FFF2-40B4-BE49-F238E27FC236}">
                <a16:creationId xmlns:a16="http://schemas.microsoft.com/office/drawing/2014/main" id="{F6A93904-B0B3-39A3-1B6E-C60C4EFB2441}"/>
              </a:ext>
            </a:extLst>
          </p:cNvPr>
          <p:cNvSpPr/>
          <p:nvPr/>
        </p:nvSpPr>
        <p:spPr>
          <a:xfrm>
            <a:off x="6298334" y="2811781"/>
            <a:ext cx="457200" cy="457200"/>
          </a:xfrm>
          <a:prstGeom prst="cub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5" name="Cube 164">
            <a:extLst>
              <a:ext uri="{FF2B5EF4-FFF2-40B4-BE49-F238E27FC236}">
                <a16:creationId xmlns:a16="http://schemas.microsoft.com/office/drawing/2014/main" id="{094BEF98-4A22-DADB-1D34-3875AE6DA222}"/>
              </a:ext>
            </a:extLst>
          </p:cNvPr>
          <p:cNvSpPr/>
          <p:nvPr/>
        </p:nvSpPr>
        <p:spPr>
          <a:xfrm>
            <a:off x="5514563" y="2917124"/>
            <a:ext cx="457200" cy="457200"/>
          </a:xfrm>
          <a:prstGeom prst="cub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6" name="Cube 165">
            <a:extLst>
              <a:ext uri="{FF2B5EF4-FFF2-40B4-BE49-F238E27FC236}">
                <a16:creationId xmlns:a16="http://schemas.microsoft.com/office/drawing/2014/main" id="{F907BE0A-6572-5FFE-DADE-82AC938C4BEF}"/>
              </a:ext>
            </a:extLst>
          </p:cNvPr>
          <p:cNvSpPr/>
          <p:nvPr/>
        </p:nvSpPr>
        <p:spPr>
          <a:xfrm>
            <a:off x="5852020" y="2917124"/>
            <a:ext cx="457200" cy="457200"/>
          </a:xfrm>
          <a:prstGeom prst="cub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7" name="Cube 166">
            <a:extLst>
              <a:ext uri="{FF2B5EF4-FFF2-40B4-BE49-F238E27FC236}">
                <a16:creationId xmlns:a16="http://schemas.microsoft.com/office/drawing/2014/main" id="{DCB5A2F2-0969-E1CD-C910-60E6E6F3E326}"/>
              </a:ext>
            </a:extLst>
          </p:cNvPr>
          <p:cNvSpPr/>
          <p:nvPr/>
        </p:nvSpPr>
        <p:spPr>
          <a:xfrm>
            <a:off x="6189477" y="2917124"/>
            <a:ext cx="457200" cy="457200"/>
          </a:xfrm>
          <a:prstGeom prst="cub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8" name="Cube 167">
            <a:extLst>
              <a:ext uri="{FF2B5EF4-FFF2-40B4-BE49-F238E27FC236}">
                <a16:creationId xmlns:a16="http://schemas.microsoft.com/office/drawing/2014/main" id="{B61FEB44-7E22-EEB5-4EE4-97DBA488895E}"/>
              </a:ext>
            </a:extLst>
          </p:cNvPr>
          <p:cNvSpPr/>
          <p:nvPr/>
        </p:nvSpPr>
        <p:spPr>
          <a:xfrm>
            <a:off x="6526934" y="2917124"/>
            <a:ext cx="457200" cy="457200"/>
          </a:xfrm>
          <a:prstGeom prst="cub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9" name="Cube 168">
            <a:extLst>
              <a:ext uri="{FF2B5EF4-FFF2-40B4-BE49-F238E27FC236}">
                <a16:creationId xmlns:a16="http://schemas.microsoft.com/office/drawing/2014/main" id="{CDD53AA9-A586-024B-ACFD-2136452F13D9}"/>
              </a:ext>
            </a:extLst>
          </p:cNvPr>
          <p:cNvSpPr/>
          <p:nvPr/>
        </p:nvSpPr>
        <p:spPr>
          <a:xfrm>
            <a:off x="5514563" y="2579667"/>
            <a:ext cx="457200" cy="457200"/>
          </a:xfrm>
          <a:prstGeom prst="cub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0" name="Cube 169">
            <a:extLst>
              <a:ext uri="{FF2B5EF4-FFF2-40B4-BE49-F238E27FC236}">
                <a16:creationId xmlns:a16="http://schemas.microsoft.com/office/drawing/2014/main" id="{BAAC6C89-3A96-C6F4-407A-E253FC61B746}"/>
              </a:ext>
            </a:extLst>
          </p:cNvPr>
          <p:cNvSpPr/>
          <p:nvPr/>
        </p:nvSpPr>
        <p:spPr>
          <a:xfrm>
            <a:off x="5852020" y="2579667"/>
            <a:ext cx="457200" cy="457200"/>
          </a:xfrm>
          <a:prstGeom prst="cub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1" name="Cube 170">
            <a:extLst>
              <a:ext uri="{FF2B5EF4-FFF2-40B4-BE49-F238E27FC236}">
                <a16:creationId xmlns:a16="http://schemas.microsoft.com/office/drawing/2014/main" id="{119378AB-5D53-1CE1-E5F8-AF56ED0C39CC}"/>
              </a:ext>
            </a:extLst>
          </p:cNvPr>
          <p:cNvSpPr/>
          <p:nvPr/>
        </p:nvSpPr>
        <p:spPr>
          <a:xfrm>
            <a:off x="6189477" y="2579667"/>
            <a:ext cx="457200" cy="457200"/>
          </a:xfrm>
          <a:prstGeom prst="cub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2" name="Cube 171">
            <a:extLst>
              <a:ext uri="{FF2B5EF4-FFF2-40B4-BE49-F238E27FC236}">
                <a16:creationId xmlns:a16="http://schemas.microsoft.com/office/drawing/2014/main" id="{95F6D9A6-B331-D927-C912-B3F52660D680}"/>
              </a:ext>
            </a:extLst>
          </p:cNvPr>
          <p:cNvSpPr/>
          <p:nvPr/>
        </p:nvSpPr>
        <p:spPr>
          <a:xfrm>
            <a:off x="6526934" y="2579667"/>
            <a:ext cx="457200" cy="457200"/>
          </a:xfrm>
          <a:prstGeom prst="cub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3" name="Cube 182">
            <a:extLst>
              <a:ext uri="{FF2B5EF4-FFF2-40B4-BE49-F238E27FC236}">
                <a16:creationId xmlns:a16="http://schemas.microsoft.com/office/drawing/2014/main" id="{9155B32C-4B1C-E112-D000-9841E481CD8E}"/>
              </a:ext>
            </a:extLst>
          </p:cNvPr>
          <p:cNvSpPr/>
          <p:nvPr/>
        </p:nvSpPr>
        <p:spPr>
          <a:xfrm>
            <a:off x="1454893" y="1904753"/>
            <a:ext cx="457200" cy="457200"/>
          </a:xfrm>
          <a:prstGeom prst="cub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4" name="Cube 183">
            <a:extLst>
              <a:ext uri="{FF2B5EF4-FFF2-40B4-BE49-F238E27FC236}">
                <a16:creationId xmlns:a16="http://schemas.microsoft.com/office/drawing/2014/main" id="{73894A6B-E44A-A120-8038-5BEC05322592}"/>
              </a:ext>
            </a:extLst>
          </p:cNvPr>
          <p:cNvSpPr/>
          <p:nvPr/>
        </p:nvSpPr>
        <p:spPr>
          <a:xfrm>
            <a:off x="1792350" y="1904753"/>
            <a:ext cx="457200" cy="457200"/>
          </a:xfrm>
          <a:prstGeom prst="cub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5" name="Cube 184">
            <a:extLst>
              <a:ext uri="{FF2B5EF4-FFF2-40B4-BE49-F238E27FC236}">
                <a16:creationId xmlns:a16="http://schemas.microsoft.com/office/drawing/2014/main" id="{529547C4-2DD8-D08B-E095-F566FC3A77F7}"/>
              </a:ext>
            </a:extLst>
          </p:cNvPr>
          <p:cNvSpPr/>
          <p:nvPr/>
        </p:nvSpPr>
        <p:spPr>
          <a:xfrm>
            <a:off x="2129807" y="1904753"/>
            <a:ext cx="457200" cy="457200"/>
          </a:xfrm>
          <a:prstGeom prst="cub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6" name="Cube 185">
            <a:extLst>
              <a:ext uri="{FF2B5EF4-FFF2-40B4-BE49-F238E27FC236}">
                <a16:creationId xmlns:a16="http://schemas.microsoft.com/office/drawing/2014/main" id="{A8F82825-5AE7-FEF5-05BB-29FD69F576FF}"/>
              </a:ext>
            </a:extLst>
          </p:cNvPr>
          <p:cNvSpPr/>
          <p:nvPr/>
        </p:nvSpPr>
        <p:spPr>
          <a:xfrm>
            <a:off x="2467264" y="1904753"/>
            <a:ext cx="457200" cy="457200"/>
          </a:xfrm>
          <a:prstGeom prst="cub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7" name="Cube 196">
            <a:extLst>
              <a:ext uri="{FF2B5EF4-FFF2-40B4-BE49-F238E27FC236}">
                <a16:creationId xmlns:a16="http://schemas.microsoft.com/office/drawing/2014/main" id="{52ECC299-926D-2D3B-C921-3D2487B1DCE0}"/>
              </a:ext>
            </a:extLst>
          </p:cNvPr>
          <p:cNvSpPr/>
          <p:nvPr/>
        </p:nvSpPr>
        <p:spPr>
          <a:xfrm>
            <a:off x="2806851" y="1904753"/>
            <a:ext cx="457200" cy="457200"/>
          </a:xfrm>
          <a:prstGeom prst="cub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8" name="Cube 197">
            <a:extLst>
              <a:ext uri="{FF2B5EF4-FFF2-40B4-BE49-F238E27FC236}">
                <a16:creationId xmlns:a16="http://schemas.microsoft.com/office/drawing/2014/main" id="{C404063E-F3CC-B690-E0BD-CD11211263B5}"/>
              </a:ext>
            </a:extLst>
          </p:cNvPr>
          <p:cNvSpPr/>
          <p:nvPr/>
        </p:nvSpPr>
        <p:spPr>
          <a:xfrm>
            <a:off x="3144308" y="1904753"/>
            <a:ext cx="457200" cy="457200"/>
          </a:xfrm>
          <a:prstGeom prst="cub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9" name="Cube 198">
            <a:extLst>
              <a:ext uri="{FF2B5EF4-FFF2-40B4-BE49-F238E27FC236}">
                <a16:creationId xmlns:a16="http://schemas.microsoft.com/office/drawing/2014/main" id="{F7862801-116E-42F3-CA89-70006D1EAFE8}"/>
              </a:ext>
            </a:extLst>
          </p:cNvPr>
          <p:cNvSpPr/>
          <p:nvPr/>
        </p:nvSpPr>
        <p:spPr>
          <a:xfrm>
            <a:off x="3481765" y="1904753"/>
            <a:ext cx="457200" cy="457200"/>
          </a:xfrm>
          <a:prstGeom prst="cub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0" name="Cube 199">
            <a:extLst>
              <a:ext uri="{FF2B5EF4-FFF2-40B4-BE49-F238E27FC236}">
                <a16:creationId xmlns:a16="http://schemas.microsoft.com/office/drawing/2014/main" id="{6DFCB522-E792-277A-B2EC-B11933FD6574}"/>
              </a:ext>
            </a:extLst>
          </p:cNvPr>
          <p:cNvSpPr/>
          <p:nvPr/>
        </p:nvSpPr>
        <p:spPr>
          <a:xfrm>
            <a:off x="3819222" y="1904753"/>
            <a:ext cx="457200" cy="457200"/>
          </a:xfrm>
          <a:prstGeom prst="cub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1" name="Cube 210">
            <a:extLst>
              <a:ext uri="{FF2B5EF4-FFF2-40B4-BE49-F238E27FC236}">
                <a16:creationId xmlns:a16="http://schemas.microsoft.com/office/drawing/2014/main" id="{9A198030-1D80-33F4-2321-9FDD5D0E5A30}"/>
              </a:ext>
            </a:extLst>
          </p:cNvPr>
          <p:cNvSpPr/>
          <p:nvPr/>
        </p:nvSpPr>
        <p:spPr>
          <a:xfrm>
            <a:off x="4162477" y="1904753"/>
            <a:ext cx="457200" cy="457200"/>
          </a:xfrm>
          <a:prstGeom prst="cub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2" name="Cube 211">
            <a:extLst>
              <a:ext uri="{FF2B5EF4-FFF2-40B4-BE49-F238E27FC236}">
                <a16:creationId xmlns:a16="http://schemas.microsoft.com/office/drawing/2014/main" id="{9028E1A3-9198-8D47-DB24-C076C1519D9B}"/>
              </a:ext>
            </a:extLst>
          </p:cNvPr>
          <p:cNvSpPr/>
          <p:nvPr/>
        </p:nvSpPr>
        <p:spPr>
          <a:xfrm>
            <a:off x="4499934" y="1904753"/>
            <a:ext cx="457200" cy="457200"/>
          </a:xfrm>
          <a:prstGeom prst="cub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4" name="Cube 213">
            <a:extLst>
              <a:ext uri="{FF2B5EF4-FFF2-40B4-BE49-F238E27FC236}">
                <a16:creationId xmlns:a16="http://schemas.microsoft.com/office/drawing/2014/main" id="{7FC262B0-BFA1-1CDA-90DC-E96074E1DAAA}"/>
              </a:ext>
            </a:extLst>
          </p:cNvPr>
          <p:cNvSpPr/>
          <p:nvPr/>
        </p:nvSpPr>
        <p:spPr>
          <a:xfrm>
            <a:off x="5174848" y="1904753"/>
            <a:ext cx="457200" cy="457200"/>
          </a:xfrm>
          <a:prstGeom prst="cub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5" name="Cube 224">
            <a:extLst>
              <a:ext uri="{FF2B5EF4-FFF2-40B4-BE49-F238E27FC236}">
                <a16:creationId xmlns:a16="http://schemas.microsoft.com/office/drawing/2014/main" id="{9BD5EEDD-7022-1745-56DD-FF7D9A96424A}"/>
              </a:ext>
            </a:extLst>
          </p:cNvPr>
          <p:cNvSpPr/>
          <p:nvPr/>
        </p:nvSpPr>
        <p:spPr>
          <a:xfrm>
            <a:off x="5514435" y="1904753"/>
            <a:ext cx="457200" cy="457200"/>
          </a:xfrm>
          <a:prstGeom prst="cub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6" name="Cube 225">
            <a:extLst>
              <a:ext uri="{FF2B5EF4-FFF2-40B4-BE49-F238E27FC236}">
                <a16:creationId xmlns:a16="http://schemas.microsoft.com/office/drawing/2014/main" id="{4FEB0388-F089-08B6-D09D-A0F8528C7CE6}"/>
              </a:ext>
            </a:extLst>
          </p:cNvPr>
          <p:cNvSpPr/>
          <p:nvPr/>
        </p:nvSpPr>
        <p:spPr>
          <a:xfrm>
            <a:off x="5851892" y="1904753"/>
            <a:ext cx="457200" cy="457200"/>
          </a:xfrm>
          <a:prstGeom prst="cub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7" name="Cube 226">
            <a:extLst>
              <a:ext uri="{FF2B5EF4-FFF2-40B4-BE49-F238E27FC236}">
                <a16:creationId xmlns:a16="http://schemas.microsoft.com/office/drawing/2014/main" id="{6542CB2E-92FB-D7B0-FE65-9653E5D0B9A5}"/>
              </a:ext>
            </a:extLst>
          </p:cNvPr>
          <p:cNvSpPr/>
          <p:nvPr/>
        </p:nvSpPr>
        <p:spPr>
          <a:xfrm>
            <a:off x="6189349" y="1904753"/>
            <a:ext cx="457200" cy="457200"/>
          </a:xfrm>
          <a:prstGeom prst="cub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8" name="Cube 227">
            <a:extLst>
              <a:ext uri="{FF2B5EF4-FFF2-40B4-BE49-F238E27FC236}">
                <a16:creationId xmlns:a16="http://schemas.microsoft.com/office/drawing/2014/main" id="{95406569-5B1C-F1E8-B1C4-77C9E4D80F96}"/>
              </a:ext>
            </a:extLst>
          </p:cNvPr>
          <p:cNvSpPr/>
          <p:nvPr/>
        </p:nvSpPr>
        <p:spPr>
          <a:xfrm>
            <a:off x="6526806" y="1904753"/>
            <a:ext cx="457200" cy="457200"/>
          </a:xfrm>
          <a:prstGeom prst="cub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0" name="Rounded Rectangle 229">
            <a:extLst>
              <a:ext uri="{FF2B5EF4-FFF2-40B4-BE49-F238E27FC236}">
                <a16:creationId xmlns:a16="http://schemas.microsoft.com/office/drawing/2014/main" id="{6BCE1242-B9DA-759C-3CCC-D6F8DDFBE093}"/>
              </a:ext>
            </a:extLst>
          </p:cNvPr>
          <p:cNvSpPr/>
          <p:nvPr/>
        </p:nvSpPr>
        <p:spPr>
          <a:xfrm>
            <a:off x="1454893" y="1646541"/>
            <a:ext cx="2816441" cy="3286125"/>
          </a:xfrm>
          <a:prstGeom prst="roundRect">
            <a:avLst>
              <a:gd name="adj" fmla="val 7585"/>
            </a:avLst>
          </a:prstGeom>
          <a:solidFill>
            <a:srgbClr val="002060">
              <a:alpha val="24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32" name="Curved Connector 231">
            <a:extLst>
              <a:ext uri="{FF2B5EF4-FFF2-40B4-BE49-F238E27FC236}">
                <a16:creationId xmlns:a16="http://schemas.microsoft.com/office/drawing/2014/main" id="{2EEA697A-CD5F-D7FE-8CCF-38E68C1E6BFA}"/>
              </a:ext>
            </a:extLst>
          </p:cNvPr>
          <p:cNvCxnSpPr>
            <a:stCxn id="230" idx="0"/>
          </p:cNvCxnSpPr>
          <p:nvPr/>
        </p:nvCxnSpPr>
        <p:spPr>
          <a:xfrm rot="5400000" flipH="1" flipV="1">
            <a:off x="2752761" y="1374610"/>
            <a:ext cx="382284" cy="161579"/>
          </a:xfrm>
          <a:prstGeom prst="curved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33" name="Picture 232">
            <a:extLst>
              <a:ext uri="{FF2B5EF4-FFF2-40B4-BE49-F238E27FC236}">
                <a16:creationId xmlns:a16="http://schemas.microsoft.com/office/drawing/2014/main" id="{E826BF48-7958-9AE7-9AE5-1E104AA2F4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64866" y="1029993"/>
            <a:ext cx="1158073" cy="222014"/>
          </a:xfrm>
          <a:prstGeom prst="rect">
            <a:avLst/>
          </a:prstGeom>
        </p:spPr>
      </p:pic>
      <p:sp>
        <p:nvSpPr>
          <p:cNvPr id="280" name="Cube 279">
            <a:extLst>
              <a:ext uri="{FF2B5EF4-FFF2-40B4-BE49-F238E27FC236}">
                <a16:creationId xmlns:a16="http://schemas.microsoft.com/office/drawing/2014/main" id="{CA40A304-9149-A80D-E43A-633D6A024046}"/>
              </a:ext>
            </a:extLst>
          </p:cNvPr>
          <p:cNvSpPr/>
          <p:nvPr/>
        </p:nvSpPr>
        <p:spPr>
          <a:xfrm>
            <a:off x="7081849" y="4058847"/>
            <a:ext cx="457200" cy="457200"/>
          </a:xfrm>
          <a:prstGeom prst="cub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1" name="Cube 280">
            <a:extLst>
              <a:ext uri="{FF2B5EF4-FFF2-40B4-BE49-F238E27FC236}">
                <a16:creationId xmlns:a16="http://schemas.microsoft.com/office/drawing/2014/main" id="{784653A4-B075-DE43-AD6E-A4834085F059}"/>
              </a:ext>
            </a:extLst>
          </p:cNvPr>
          <p:cNvSpPr/>
          <p:nvPr/>
        </p:nvSpPr>
        <p:spPr>
          <a:xfrm>
            <a:off x="7419306" y="4058847"/>
            <a:ext cx="457200" cy="457200"/>
          </a:xfrm>
          <a:prstGeom prst="cub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2" name="Cube 281">
            <a:extLst>
              <a:ext uri="{FF2B5EF4-FFF2-40B4-BE49-F238E27FC236}">
                <a16:creationId xmlns:a16="http://schemas.microsoft.com/office/drawing/2014/main" id="{C543463C-012A-936E-AA9E-C706A8FE9874}"/>
              </a:ext>
            </a:extLst>
          </p:cNvPr>
          <p:cNvSpPr/>
          <p:nvPr/>
        </p:nvSpPr>
        <p:spPr>
          <a:xfrm>
            <a:off x="6972992" y="4167704"/>
            <a:ext cx="457200" cy="457200"/>
          </a:xfrm>
          <a:prstGeom prst="cub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3" name="Cube 282">
            <a:extLst>
              <a:ext uri="{FF2B5EF4-FFF2-40B4-BE49-F238E27FC236}">
                <a16:creationId xmlns:a16="http://schemas.microsoft.com/office/drawing/2014/main" id="{A6EBFA41-2343-CB69-71C6-C646291F3D15}"/>
              </a:ext>
            </a:extLst>
          </p:cNvPr>
          <p:cNvSpPr/>
          <p:nvPr/>
        </p:nvSpPr>
        <p:spPr>
          <a:xfrm>
            <a:off x="7310449" y="4167704"/>
            <a:ext cx="457200" cy="457200"/>
          </a:xfrm>
          <a:prstGeom prst="cub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4" name="Cube 283">
            <a:extLst>
              <a:ext uri="{FF2B5EF4-FFF2-40B4-BE49-F238E27FC236}">
                <a16:creationId xmlns:a16="http://schemas.microsoft.com/office/drawing/2014/main" id="{AB27A77F-127E-6B72-2C07-32F9DC92F6F3}"/>
              </a:ext>
            </a:extLst>
          </p:cNvPr>
          <p:cNvSpPr/>
          <p:nvPr/>
        </p:nvSpPr>
        <p:spPr>
          <a:xfrm>
            <a:off x="6864135" y="4273047"/>
            <a:ext cx="457200" cy="457200"/>
          </a:xfrm>
          <a:prstGeom prst="cub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5" name="Cube 284">
            <a:extLst>
              <a:ext uri="{FF2B5EF4-FFF2-40B4-BE49-F238E27FC236}">
                <a16:creationId xmlns:a16="http://schemas.microsoft.com/office/drawing/2014/main" id="{1DEC612C-2FCD-D9A1-81F3-5FE91486454D}"/>
              </a:ext>
            </a:extLst>
          </p:cNvPr>
          <p:cNvSpPr/>
          <p:nvPr/>
        </p:nvSpPr>
        <p:spPr>
          <a:xfrm>
            <a:off x="7201592" y="4273047"/>
            <a:ext cx="457200" cy="457200"/>
          </a:xfrm>
          <a:prstGeom prst="cub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6" name="Cube 285">
            <a:extLst>
              <a:ext uri="{FF2B5EF4-FFF2-40B4-BE49-F238E27FC236}">
                <a16:creationId xmlns:a16="http://schemas.microsoft.com/office/drawing/2014/main" id="{7BC44A69-C352-0AFA-9E43-7DB9309E1FC6}"/>
              </a:ext>
            </a:extLst>
          </p:cNvPr>
          <p:cNvSpPr/>
          <p:nvPr/>
        </p:nvSpPr>
        <p:spPr>
          <a:xfrm>
            <a:off x="7539049" y="4273047"/>
            <a:ext cx="457200" cy="457200"/>
          </a:xfrm>
          <a:prstGeom prst="cub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7" name="Cube 286">
            <a:extLst>
              <a:ext uri="{FF2B5EF4-FFF2-40B4-BE49-F238E27FC236}">
                <a16:creationId xmlns:a16="http://schemas.microsoft.com/office/drawing/2014/main" id="{0AD3DC88-25EA-54A7-0341-B796B53228FC}"/>
              </a:ext>
            </a:extLst>
          </p:cNvPr>
          <p:cNvSpPr/>
          <p:nvPr/>
        </p:nvSpPr>
        <p:spPr>
          <a:xfrm>
            <a:off x="6864135" y="3935590"/>
            <a:ext cx="457200" cy="457200"/>
          </a:xfrm>
          <a:prstGeom prst="cub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8" name="Cube 287">
            <a:extLst>
              <a:ext uri="{FF2B5EF4-FFF2-40B4-BE49-F238E27FC236}">
                <a16:creationId xmlns:a16="http://schemas.microsoft.com/office/drawing/2014/main" id="{B74ABE44-3606-9964-59C2-09A10EEC3CB3}"/>
              </a:ext>
            </a:extLst>
          </p:cNvPr>
          <p:cNvSpPr/>
          <p:nvPr/>
        </p:nvSpPr>
        <p:spPr>
          <a:xfrm>
            <a:off x="7201592" y="3935590"/>
            <a:ext cx="457200" cy="457200"/>
          </a:xfrm>
          <a:prstGeom prst="cub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9" name="Cube 288">
            <a:extLst>
              <a:ext uri="{FF2B5EF4-FFF2-40B4-BE49-F238E27FC236}">
                <a16:creationId xmlns:a16="http://schemas.microsoft.com/office/drawing/2014/main" id="{AEAAC643-A191-109B-EED8-9021EC3DF17C}"/>
              </a:ext>
            </a:extLst>
          </p:cNvPr>
          <p:cNvSpPr/>
          <p:nvPr/>
        </p:nvSpPr>
        <p:spPr>
          <a:xfrm>
            <a:off x="7539049" y="3935590"/>
            <a:ext cx="457200" cy="457200"/>
          </a:xfrm>
          <a:prstGeom prst="cub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0" name="Cube 289">
            <a:extLst>
              <a:ext uri="{FF2B5EF4-FFF2-40B4-BE49-F238E27FC236}">
                <a16:creationId xmlns:a16="http://schemas.microsoft.com/office/drawing/2014/main" id="{43612C8A-327A-AC6F-D4AD-CFCC22602557}"/>
              </a:ext>
            </a:extLst>
          </p:cNvPr>
          <p:cNvSpPr/>
          <p:nvPr/>
        </p:nvSpPr>
        <p:spPr>
          <a:xfrm>
            <a:off x="7081721" y="3383933"/>
            <a:ext cx="457200" cy="457200"/>
          </a:xfrm>
          <a:prstGeom prst="cub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1" name="Cube 290">
            <a:extLst>
              <a:ext uri="{FF2B5EF4-FFF2-40B4-BE49-F238E27FC236}">
                <a16:creationId xmlns:a16="http://schemas.microsoft.com/office/drawing/2014/main" id="{F17972BC-71C7-761D-F71D-2B607B3741EC}"/>
              </a:ext>
            </a:extLst>
          </p:cNvPr>
          <p:cNvSpPr/>
          <p:nvPr/>
        </p:nvSpPr>
        <p:spPr>
          <a:xfrm>
            <a:off x="7419178" y="3383933"/>
            <a:ext cx="457200" cy="457200"/>
          </a:xfrm>
          <a:prstGeom prst="cub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2" name="Cube 291">
            <a:extLst>
              <a:ext uri="{FF2B5EF4-FFF2-40B4-BE49-F238E27FC236}">
                <a16:creationId xmlns:a16="http://schemas.microsoft.com/office/drawing/2014/main" id="{D00A1D61-A2EC-BD03-5E7F-BB22372C3DB1}"/>
              </a:ext>
            </a:extLst>
          </p:cNvPr>
          <p:cNvSpPr/>
          <p:nvPr/>
        </p:nvSpPr>
        <p:spPr>
          <a:xfrm>
            <a:off x="6972864" y="3492790"/>
            <a:ext cx="457200" cy="457200"/>
          </a:xfrm>
          <a:prstGeom prst="cub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3" name="Cube 292">
            <a:extLst>
              <a:ext uri="{FF2B5EF4-FFF2-40B4-BE49-F238E27FC236}">
                <a16:creationId xmlns:a16="http://schemas.microsoft.com/office/drawing/2014/main" id="{427D1EA0-93D1-8B00-668B-2CDF5FE7EFC7}"/>
              </a:ext>
            </a:extLst>
          </p:cNvPr>
          <p:cNvSpPr/>
          <p:nvPr/>
        </p:nvSpPr>
        <p:spPr>
          <a:xfrm>
            <a:off x="7310321" y="3492790"/>
            <a:ext cx="457200" cy="457200"/>
          </a:xfrm>
          <a:prstGeom prst="cub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4" name="Cube 293">
            <a:extLst>
              <a:ext uri="{FF2B5EF4-FFF2-40B4-BE49-F238E27FC236}">
                <a16:creationId xmlns:a16="http://schemas.microsoft.com/office/drawing/2014/main" id="{A5ACD117-9768-C959-1104-83389948C7D9}"/>
              </a:ext>
            </a:extLst>
          </p:cNvPr>
          <p:cNvSpPr/>
          <p:nvPr/>
        </p:nvSpPr>
        <p:spPr>
          <a:xfrm>
            <a:off x="6864007" y="3598133"/>
            <a:ext cx="457200" cy="457200"/>
          </a:xfrm>
          <a:prstGeom prst="cub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5" name="Cube 294">
            <a:extLst>
              <a:ext uri="{FF2B5EF4-FFF2-40B4-BE49-F238E27FC236}">
                <a16:creationId xmlns:a16="http://schemas.microsoft.com/office/drawing/2014/main" id="{C1F54489-17E1-FA50-2B38-794607880C50}"/>
              </a:ext>
            </a:extLst>
          </p:cNvPr>
          <p:cNvSpPr/>
          <p:nvPr/>
        </p:nvSpPr>
        <p:spPr>
          <a:xfrm>
            <a:off x="7201464" y="3598133"/>
            <a:ext cx="457200" cy="457200"/>
          </a:xfrm>
          <a:prstGeom prst="cub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6" name="Cube 295">
            <a:extLst>
              <a:ext uri="{FF2B5EF4-FFF2-40B4-BE49-F238E27FC236}">
                <a16:creationId xmlns:a16="http://schemas.microsoft.com/office/drawing/2014/main" id="{5B6BC496-EED0-1C23-760B-B430BF93A212}"/>
              </a:ext>
            </a:extLst>
          </p:cNvPr>
          <p:cNvSpPr/>
          <p:nvPr/>
        </p:nvSpPr>
        <p:spPr>
          <a:xfrm>
            <a:off x="7538921" y="3598133"/>
            <a:ext cx="457200" cy="457200"/>
          </a:xfrm>
          <a:prstGeom prst="cub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7" name="Cube 296">
            <a:extLst>
              <a:ext uri="{FF2B5EF4-FFF2-40B4-BE49-F238E27FC236}">
                <a16:creationId xmlns:a16="http://schemas.microsoft.com/office/drawing/2014/main" id="{FFD7972E-BE20-8DCC-E85E-C634589F8D28}"/>
              </a:ext>
            </a:extLst>
          </p:cNvPr>
          <p:cNvSpPr/>
          <p:nvPr/>
        </p:nvSpPr>
        <p:spPr>
          <a:xfrm>
            <a:off x="6864007" y="3260676"/>
            <a:ext cx="457200" cy="457200"/>
          </a:xfrm>
          <a:prstGeom prst="cub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8" name="Cube 297">
            <a:extLst>
              <a:ext uri="{FF2B5EF4-FFF2-40B4-BE49-F238E27FC236}">
                <a16:creationId xmlns:a16="http://schemas.microsoft.com/office/drawing/2014/main" id="{A2A3CCC0-AD6F-8F7D-7C87-67FC277201D0}"/>
              </a:ext>
            </a:extLst>
          </p:cNvPr>
          <p:cNvSpPr/>
          <p:nvPr/>
        </p:nvSpPr>
        <p:spPr>
          <a:xfrm>
            <a:off x="7201464" y="3260676"/>
            <a:ext cx="457200" cy="457200"/>
          </a:xfrm>
          <a:prstGeom prst="cub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9" name="Cube 298">
            <a:extLst>
              <a:ext uri="{FF2B5EF4-FFF2-40B4-BE49-F238E27FC236}">
                <a16:creationId xmlns:a16="http://schemas.microsoft.com/office/drawing/2014/main" id="{57EA0365-E8CC-FD3A-A0D2-5ECFB037DA76}"/>
              </a:ext>
            </a:extLst>
          </p:cNvPr>
          <p:cNvSpPr/>
          <p:nvPr/>
        </p:nvSpPr>
        <p:spPr>
          <a:xfrm>
            <a:off x="7538921" y="3260676"/>
            <a:ext cx="457200" cy="457200"/>
          </a:xfrm>
          <a:prstGeom prst="cub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0" name="Cube 299">
            <a:extLst>
              <a:ext uri="{FF2B5EF4-FFF2-40B4-BE49-F238E27FC236}">
                <a16:creationId xmlns:a16="http://schemas.microsoft.com/office/drawing/2014/main" id="{64194301-A1E3-8F82-40C5-254E24264D45}"/>
              </a:ext>
            </a:extLst>
          </p:cNvPr>
          <p:cNvSpPr/>
          <p:nvPr/>
        </p:nvSpPr>
        <p:spPr>
          <a:xfrm>
            <a:off x="7081721" y="2702924"/>
            <a:ext cx="457200" cy="457200"/>
          </a:xfrm>
          <a:prstGeom prst="cub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1" name="Cube 300">
            <a:extLst>
              <a:ext uri="{FF2B5EF4-FFF2-40B4-BE49-F238E27FC236}">
                <a16:creationId xmlns:a16="http://schemas.microsoft.com/office/drawing/2014/main" id="{16B9939A-3860-86D7-3ED7-8180BADCC14B}"/>
              </a:ext>
            </a:extLst>
          </p:cNvPr>
          <p:cNvSpPr/>
          <p:nvPr/>
        </p:nvSpPr>
        <p:spPr>
          <a:xfrm>
            <a:off x="7419178" y="2702924"/>
            <a:ext cx="457200" cy="457200"/>
          </a:xfrm>
          <a:prstGeom prst="cub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2" name="Cube 301">
            <a:extLst>
              <a:ext uri="{FF2B5EF4-FFF2-40B4-BE49-F238E27FC236}">
                <a16:creationId xmlns:a16="http://schemas.microsoft.com/office/drawing/2014/main" id="{93F6E228-2429-698A-5EFA-3073FA2DD1A7}"/>
              </a:ext>
            </a:extLst>
          </p:cNvPr>
          <p:cNvSpPr/>
          <p:nvPr/>
        </p:nvSpPr>
        <p:spPr>
          <a:xfrm>
            <a:off x="6972864" y="2811781"/>
            <a:ext cx="457200" cy="457200"/>
          </a:xfrm>
          <a:prstGeom prst="cub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3" name="Cube 302">
            <a:extLst>
              <a:ext uri="{FF2B5EF4-FFF2-40B4-BE49-F238E27FC236}">
                <a16:creationId xmlns:a16="http://schemas.microsoft.com/office/drawing/2014/main" id="{5A188696-07F5-F2F5-BF1A-A165F3F1D90F}"/>
              </a:ext>
            </a:extLst>
          </p:cNvPr>
          <p:cNvSpPr/>
          <p:nvPr/>
        </p:nvSpPr>
        <p:spPr>
          <a:xfrm>
            <a:off x="7310321" y="2811781"/>
            <a:ext cx="457200" cy="457200"/>
          </a:xfrm>
          <a:prstGeom prst="cub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4" name="Cube 303">
            <a:extLst>
              <a:ext uri="{FF2B5EF4-FFF2-40B4-BE49-F238E27FC236}">
                <a16:creationId xmlns:a16="http://schemas.microsoft.com/office/drawing/2014/main" id="{1A9D5507-2B93-333C-5830-50AB35FD5BFE}"/>
              </a:ext>
            </a:extLst>
          </p:cNvPr>
          <p:cNvSpPr/>
          <p:nvPr/>
        </p:nvSpPr>
        <p:spPr>
          <a:xfrm>
            <a:off x="6864007" y="2917124"/>
            <a:ext cx="457200" cy="457200"/>
          </a:xfrm>
          <a:prstGeom prst="cub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5" name="Cube 304">
            <a:extLst>
              <a:ext uri="{FF2B5EF4-FFF2-40B4-BE49-F238E27FC236}">
                <a16:creationId xmlns:a16="http://schemas.microsoft.com/office/drawing/2014/main" id="{BFBD056F-794E-5D6C-66D7-E7AB1D848680}"/>
              </a:ext>
            </a:extLst>
          </p:cNvPr>
          <p:cNvSpPr/>
          <p:nvPr/>
        </p:nvSpPr>
        <p:spPr>
          <a:xfrm>
            <a:off x="7201464" y="2917124"/>
            <a:ext cx="457200" cy="457200"/>
          </a:xfrm>
          <a:prstGeom prst="cub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6" name="Cube 305">
            <a:extLst>
              <a:ext uri="{FF2B5EF4-FFF2-40B4-BE49-F238E27FC236}">
                <a16:creationId xmlns:a16="http://schemas.microsoft.com/office/drawing/2014/main" id="{802722E2-AD3F-FD94-6EAA-638F3CE4BF14}"/>
              </a:ext>
            </a:extLst>
          </p:cNvPr>
          <p:cNvSpPr/>
          <p:nvPr/>
        </p:nvSpPr>
        <p:spPr>
          <a:xfrm>
            <a:off x="7538921" y="2917124"/>
            <a:ext cx="457200" cy="457200"/>
          </a:xfrm>
          <a:prstGeom prst="cub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7" name="Cube 306">
            <a:extLst>
              <a:ext uri="{FF2B5EF4-FFF2-40B4-BE49-F238E27FC236}">
                <a16:creationId xmlns:a16="http://schemas.microsoft.com/office/drawing/2014/main" id="{49B9D529-998F-2F2F-F8CA-E22EC60D4F82}"/>
              </a:ext>
            </a:extLst>
          </p:cNvPr>
          <p:cNvSpPr/>
          <p:nvPr/>
        </p:nvSpPr>
        <p:spPr>
          <a:xfrm>
            <a:off x="6864007" y="2579667"/>
            <a:ext cx="457200" cy="457200"/>
          </a:xfrm>
          <a:prstGeom prst="cub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8" name="Cube 307">
            <a:extLst>
              <a:ext uri="{FF2B5EF4-FFF2-40B4-BE49-F238E27FC236}">
                <a16:creationId xmlns:a16="http://schemas.microsoft.com/office/drawing/2014/main" id="{BB0FC050-0493-D478-1166-F0C66E02D88B}"/>
              </a:ext>
            </a:extLst>
          </p:cNvPr>
          <p:cNvSpPr/>
          <p:nvPr/>
        </p:nvSpPr>
        <p:spPr>
          <a:xfrm>
            <a:off x="7201464" y="2579667"/>
            <a:ext cx="457200" cy="457200"/>
          </a:xfrm>
          <a:prstGeom prst="cub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9" name="Cube 308">
            <a:extLst>
              <a:ext uri="{FF2B5EF4-FFF2-40B4-BE49-F238E27FC236}">
                <a16:creationId xmlns:a16="http://schemas.microsoft.com/office/drawing/2014/main" id="{FB9956FE-B17A-3A45-6863-09F7C73A4AC7}"/>
              </a:ext>
            </a:extLst>
          </p:cNvPr>
          <p:cNvSpPr/>
          <p:nvPr/>
        </p:nvSpPr>
        <p:spPr>
          <a:xfrm>
            <a:off x="7538921" y="2579667"/>
            <a:ext cx="457200" cy="457200"/>
          </a:xfrm>
          <a:prstGeom prst="cub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0" name="Cube 309">
            <a:extLst>
              <a:ext uri="{FF2B5EF4-FFF2-40B4-BE49-F238E27FC236}">
                <a16:creationId xmlns:a16="http://schemas.microsoft.com/office/drawing/2014/main" id="{D18DC634-023C-B424-1FFD-9C6A5340D0E0}"/>
              </a:ext>
            </a:extLst>
          </p:cNvPr>
          <p:cNvSpPr/>
          <p:nvPr/>
        </p:nvSpPr>
        <p:spPr>
          <a:xfrm>
            <a:off x="6863879" y="1904753"/>
            <a:ext cx="457200" cy="457200"/>
          </a:xfrm>
          <a:prstGeom prst="cub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1" name="Cube 310">
            <a:extLst>
              <a:ext uri="{FF2B5EF4-FFF2-40B4-BE49-F238E27FC236}">
                <a16:creationId xmlns:a16="http://schemas.microsoft.com/office/drawing/2014/main" id="{EAC65A6B-B4E4-E68F-08FE-0E0ADDFD0707}"/>
              </a:ext>
            </a:extLst>
          </p:cNvPr>
          <p:cNvSpPr/>
          <p:nvPr/>
        </p:nvSpPr>
        <p:spPr>
          <a:xfrm>
            <a:off x="7201336" y="1904753"/>
            <a:ext cx="457200" cy="457200"/>
          </a:xfrm>
          <a:prstGeom prst="cub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2" name="Cube 311">
            <a:extLst>
              <a:ext uri="{FF2B5EF4-FFF2-40B4-BE49-F238E27FC236}">
                <a16:creationId xmlns:a16="http://schemas.microsoft.com/office/drawing/2014/main" id="{4BB8350A-3CF7-B16E-5FD7-235D9D4E3AD6}"/>
              </a:ext>
            </a:extLst>
          </p:cNvPr>
          <p:cNvSpPr/>
          <p:nvPr/>
        </p:nvSpPr>
        <p:spPr>
          <a:xfrm>
            <a:off x="7538793" y="1904753"/>
            <a:ext cx="457200" cy="457200"/>
          </a:xfrm>
          <a:prstGeom prst="cub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3" name="Rounded Rectangle 312">
            <a:extLst>
              <a:ext uri="{FF2B5EF4-FFF2-40B4-BE49-F238E27FC236}">
                <a16:creationId xmlns:a16="http://schemas.microsoft.com/office/drawing/2014/main" id="{53AC4852-AED7-8EE2-1AAF-8404FFBDBB94}"/>
              </a:ext>
            </a:extLst>
          </p:cNvPr>
          <p:cNvSpPr/>
          <p:nvPr/>
        </p:nvSpPr>
        <p:spPr>
          <a:xfrm>
            <a:off x="5179552" y="1646946"/>
            <a:ext cx="2816441" cy="3286125"/>
          </a:xfrm>
          <a:prstGeom prst="roundRect">
            <a:avLst>
              <a:gd name="adj" fmla="val 7585"/>
            </a:avLst>
          </a:prstGeom>
          <a:solidFill>
            <a:srgbClr val="002060">
              <a:alpha val="24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14" name="Curved Connector 313">
            <a:extLst>
              <a:ext uri="{FF2B5EF4-FFF2-40B4-BE49-F238E27FC236}">
                <a16:creationId xmlns:a16="http://schemas.microsoft.com/office/drawing/2014/main" id="{AF89266E-B5CF-0BF0-3038-076870DAED1D}"/>
              </a:ext>
            </a:extLst>
          </p:cNvPr>
          <p:cNvCxnSpPr/>
          <p:nvPr/>
        </p:nvCxnSpPr>
        <p:spPr>
          <a:xfrm rot="5400000" flipH="1" flipV="1">
            <a:off x="6468346" y="1385159"/>
            <a:ext cx="382284" cy="161579"/>
          </a:xfrm>
          <a:prstGeom prst="curved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15" name="Picture 314">
            <a:extLst>
              <a:ext uri="{FF2B5EF4-FFF2-40B4-BE49-F238E27FC236}">
                <a16:creationId xmlns:a16="http://schemas.microsoft.com/office/drawing/2014/main" id="{154F3F1D-AF18-6CA7-23D6-E9249293B77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80492" y="1050013"/>
            <a:ext cx="1158073" cy="214244"/>
          </a:xfrm>
          <a:prstGeom prst="rect">
            <a:avLst/>
          </a:prstGeom>
        </p:spPr>
      </p:pic>
      <p:pic>
        <p:nvPicPr>
          <p:cNvPr id="316" name="Picture 315">
            <a:extLst>
              <a:ext uri="{FF2B5EF4-FFF2-40B4-BE49-F238E27FC236}">
                <a16:creationId xmlns:a16="http://schemas.microsoft.com/office/drawing/2014/main" id="{245255C7-4060-1F48-52E3-0E06FFA20E4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16200000">
            <a:off x="958606" y="3227470"/>
            <a:ext cx="437881" cy="167425"/>
          </a:xfrm>
          <a:prstGeom prst="rect">
            <a:avLst/>
          </a:prstGeom>
        </p:spPr>
      </p:pic>
      <p:pic>
        <p:nvPicPr>
          <p:cNvPr id="317" name="Picture 316">
            <a:extLst>
              <a:ext uri="{FF2B5EF4-FFF2-40B4-BE49-F238E27FC236}">
                <a16:creationId xmlns:a16="http://schemas.microsoft.com/office/drawing/2014/main" id="{1B52BA10-CEB1-D93F-3441-56B722D70DA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499936" y="5187735"/>
            <a:ext cx="457198" cy="167425"/>
          </a:xfrm>
          <a:prstGeom prst="rect">
            <a:avLst/>
          </a:prstGeom>
        </p:spPr>
      </p:pic>
      <p:grpSp>
        <p:nvGrpSpPr>
          <p:cNvPr id="333" name="Group 332">
            <a:extLst>
              <a:ext uri="{FF2B5EF4-FFF2-40B4-BE49-F238E27FC236}">
                <a16:creationId xmlns:a16="http://schemas.microsoft.com/office/drawing/2014/main" id="{329B2C36-3524-996A-F5AE-BB3466C7A1E6}"/>
              </a:ext>
            </a:extLst>
          </p:cNvPr>
          <p:cNvGrpSpPr/>
          <p:nvPr/>
        </p:nvGrpSpPr>
        <p:grpSpPr>
          <a:xfrm>
            <a:off x="781484" y="1904753"/>
            <a:ext cx="7215639" cy="3649631"/>
            <a:chOff x="781484" y="1904753"/>
            <a:chExt cx="7215639" cy="3649631"/>
          </a:xfrm>
        </p:grpSpPr>
        <p:cxnSp>
          <p:nvCxnSpPr>
            <p:cNvPr id="319" name="Straight Connector 318">
              <a:extLst>
                <a:ext uri="{FF2B5EF4-FFF2-40B4-BE49-F238E27FC236}">
                  <a16:creationId xmlns:a16="http://schemas.microsoft.com/office/drawing/2014/main" id="{8BDE03D7-E8A1-72A8-5323-FA793EAD8256}"/>
                </a:ext>
              </a:extLst>
            </p:cNvPr>
            <p:cNvCxnSpPr/>
            <p:nvPr/>
          </p:nvCxnSpPr>
          <p:spPr>
            <a:xfrm>
              <a:off x="1454893" y="4730247"/>
              <a:ext cx="0" cy="824137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0" name="Straight Connector 319">
              <a:extLst>
                <a:ext uri="{FF2B5EF4-FFF2-40B4-BE49-F238E27FC236}">
                  <a16:creationId xmlns:a16="http://schemas.microsoft.com/office/drawing/2014/main" id="{86156E8F-B1C1-A6F3-3299-5BC07B6F7437}"/>
                </a:ext>
              </a:extLst>
            </p:cNvPr>
            <p:cNvCxnSpPr/>
            <p:nvPr/>
          </p:nvCxnSpPr>
          <p:spPr>
            <a:xfrm>
              <a:off x="7997123" y="4644393"/>
              <a:ext cx="0" cy="824137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2" name="Straight Arrow Connector 321">
              <a:extLst>
                <a:ext uri="{FF2B5EF4-FFF2-40B4-BE49-F238E27FC236}">
                  <a16:creationId xmlns:a16="http://schemas.microsoft.com/office/drawing/2014/main" id="{946FEAC8-84F6-64B3-858E-5A1454A84F17}"/>
                </a:ext>
              </a:extLst>
            </p:cNvPr>
            <p:cNvCxnSpPr/>
            <p:nvPr/>
          </p:nvCxnSpPr>
          <p:spPr>
            <a:xfrm flipH="1">
              <a:off x="1454893" y="5278074"/>
              <a:ext cx="674914" cy="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3" name="Straight Arrow Connector 322">
              <a:extLst>
                <a:ext uri="{FF2B5EF4-FFF2-40B4-BE49-F238E27FC236}">
                  <a16:creationId xmlns:a16="http://schemas.microsoft.com/office/drawing/2014/main" id="{392C526B-FCAD-09AD-6B5F-A3A9350E41CF}"/>
                </a:ext>
              </a:extLst>
            </p:cNvPr>
            <p:cNvCxnSpPr>
              <a:cxnSpLocks/>
            </p:cNvCxnSpPr>
            <p:nvPr/>
          </p:nvCxnSpPr>
          <p:spPr>
            <a:xfrm>
              <a:off x="7242749" y="5271448"/>
              <a:ext cx="753244" cy="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5" name="Straight Connector 324">
              <a:extLst>
                <a:ext uri="{FF2B5EF4-FFF2-40B4-BE49-F238E27FC236}">
                  <a16:creationId xmlns:a16="http://schemas.microsoft.com/office/drawing/2014/main" id="{46FAE54B-FC49-118F-C92A-6A5139F364F7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81484" y="4730247"/>
              <a:ext cx="673409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8" name="Straight Connector 327">
              <a:extLst>
                <a:ext uri="{FF2B5EF4-FFF2-40B4-BE49-F238E27FC236}">
                  <a16:creationId xmlns:a16="http://schemas.microsoft.com/office/drawing/2014/main" id="{A4262018-943D-AB77-08C1-50CCB7901219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890469" y="1904753"/>
              <a:ext cx="673409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9" name="Straight Arrow Connector 328">
              <a:extLst>
                <a:ext uri="{FF2B5EF4-FFF2-40B4-BE49-F238E27FC236}">
                  <a16:creationId xmlns:a16="http://schemas.microsoft.com/office/drawing/2014/main" id="{5DC02641-0787-3B71-12DE-5241230E45F5}"/>
                </a:ext>
              </a:extLst>
            </p:cNvPr>
            <p:cNvCxnSpPr>
              <a:cxnSpLocks/>
            </p:cNvCxnSpPr>
            <p:nvPr/>
          </p:nvCxnSpPr>
          <p:spPr>
            <a:xfrm>
              <a:off x="1171281" y="4164190"/>
              <a:ext cx="0" cy="566057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1" name="Straight Arrow Connector 330">
              <a:extLst>
                <a:ext uri="{FF2B5EF4-FFF2-40B4-BE49-F238E27FC236}">
                  <a16:creationId xmlns:a16="http://schemas.microsoft.com/office/drawing/2014/main" id="{F768DECF-68C6-0377-6F5B-3EF47FABF8D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175045" y="1904753"/>
              <a:ext cx="0" cy="552576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34" name="TextBox 333">
            <a:extLst>
              <a:ext uri="{FF2B5EF4-FFF2-40B4-BE49-F238E27FC236}">
                <a16:creationId xmlns:a16="http://schemas.microsoft.com/office/drawing/2014/main" id="{F3466944-AF1F-D527-784C-D240357B1837}"/>
              </a:ext>
            </a:extLst>
          </p:cNvPr>
          <p:cNvSpPr txBox="1"/>
          <p:nvPr/>
        </p:nvSpPr>
        <p:spPr>
          <a:xfrm>
            <a:off x="4882737" y="1929702"/>
            <a:ext cx="3433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…</a:t>
            </a:r>
          </a:p>
        </p:txBody>
      </p:sp>
      <p:sp>
        <p:nvSpPr>
          <p:cNvPr id="335" name="TextBox 334">
            <a:extLst>
              <a:ext uri="{FF2B5EF4-FFF2-40B4-BE49-F238E27FC236}">
                <a16:creationId xmlns:a16="http://schemas.microsoft.com/office/drawing/2014/main" id="{0B1085F8-545A-9E48-9964-D597E0E6F34D}"/>
              </a:ext>
            </a:extLst>
          </p:cNvPr>
          <p:cNvSpPr txBox="1"/>
          <p:nvPr/>
        </p:nvSpPr>
        <p:spPr>
          <a:xfrm rot="2667809">
            <a:off x="4915446" y="2233654"/>
            <a:ext cx="3433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…</a:t>
            </a:r>
          </a:p>
        </p:txBody>
      </p:sp>
      <p:sp>
        <p:nvSpPr>
          <p:cNvPr id="336" name="TextBox 335">
            <a:extLst>
              <a:ext uri="{FF2B5EF4-FFF2-40B4-BE49-F238E27FC236}">
                <a16:creationId xmlns:a16="http://schemas.microsoft.com/office/drawing/2014/main" id="{96065BA4-1B9C-D26E-EC2D-EF8E8689419E}"/>
              </a:ext>
            </a:extLst>
          </p:cNvPr>
          <p:cNvSpPr txBox="1"/>
          <p:nvPr/>
        </p:nvSpPr>
        <p:spPr>
          <a:xfrm rot="5400000">
            <a:off x="4573963" y="2289133"/>
            <a:ext cx="3433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…</a:t>
            </a:r>
          </a:p>
        </p:txBody>
      </p:sp>
      <p:pic>
        <p:nvPicPr>
          <p:cNvPr id="337" name="Picture 336">
            <a:extLst>
              <a:ext uri="{FF2B5EF4-FFF2-40B4-BE49-F238E27FC236}">
                <a16:creationId xmlns:a16="http://schemas.microsoft.com/office/drawing/2014/main" id="{CD2FF6A7-035D-5B64-7D36-E0BB0747477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488920" y="-849333"/>
            <a:ext cx="764482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289471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8" name="Group 187">
            <a:extLst>
              <a:ext uri="{FF2B5EF4-FFF2-40B4-BE49-F238E27FC236}">
                <a16:creationId xmlns:a16="http://schemas.microsoft.com/office/drawing/2014/main" id="{86004D00-7FEA-B602-38C8-276441A8226C}"/>
              </a:ext>
            </a:extLst>
          </p:cNvPr>
          <p:cNvGrpSpPr/>
          <p:nvPr/>
        </p:nvGrpSpPr>
        <p:grpSpPr>
          <a:xfrm>
            <a:off x="131355" y="1475199"/>
            <a:ext cx="10521406" cy="4185724"/>
            <a:chOff x="131355" y="1475199"/>
            <a:chExt cx="10521406" cy="4185724"/>
          </a:xfrm>
        </p:grpSpPr>
        <p:grpSp>
          <p:nvGrpSpPr>
            <p:cNvPr id="2" name="Group 1">
              <a:extLst>
                <a:ext uri="{FF2B5EF4-FFF2-40B4-BE49-F238E27FC236}">
                  <a16:creationId xmlns:a16="http://schemas.microsoft.com/office/drawing/2014/main" id="{4284A3B5-7554-8301-E925-984446599400}"/>
                </a:ext>
              </a:extLst>
            </p:cNvPr>
            <p:cNvGrpSpPr/>
            <p:nvPr/>
          </p:nvGrpSpPr>
          <p:grpSpPr>
            <a:xfrm>
              <a:off x="4420797" y="1475199"/>
              <a:ext cx="6231964" cy="3907602"/>
              <a:chOff x="3131492" y="554505"/>
              <a:chExt cx="7215639" cy="4524391"/>
            </a:xfrm>
          </p:grpSpPr>
          <p:sp>
            <p:nvSpPr>
              <p:cNvPr id="4" name="Cube 3">
                <a:extLst>
                  <a:ext uri="{FF2B5EF4-FFF2-40B4-BE49-F238E27FC236}">
                    <a16:creationId xmlns:a16="http://schemas.microsoft.com/office/drawing/2014/main" id="{6B81027D-7648-5578-4AE5-185E98378341}"/>
                  </a:ext>
                </a:extLst>
              </p:cNvPr>
              <p:cNvSpPr/>
              <p:nvPr/>
            </p:nvSpPr>
            <p:spPr>
              <a:xfrm>
                <a:off x="4022871" y="3583359"/>
                <a:ext cx="457200" cy="457200"/>
              </a:xfrm>
              <a:prstGeom prst="cube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" name="Cube 4">
                <a:extLst>
                  <a:ext uri="{FF2B5EF4-FFF2-40B4-BE49-F238E27FC236}">
                    <a16:creationId xmlns:a16="http://schemas.microsoft.com/office/drawing/2014/main" id="{6D555372-D066-D9C5-5509-8FFDB612B8E4}"/>
                  </a:ext>
                </a:extLst>
              </p:cNvPr>
              <p:cNvSpPr/>
              <p:nvPr/>
            </p:nvSpPr>
            <p:spPr>
              <a:xfrm>
                <a:off x="4360328" y="3583359"/>
                <a:ext cx="457200" cy="457200"/>
              </a:xfrm>
              <a:prstGeom prst="cube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" name="Cube 5">
                <a:extLst>
                  <a:ext uri="{FF2B5EF4-FFF2-40B4-BE49-F238E27FC236}">
                    <a16:creationId xmlns:a16="http://schemas.microsoft.com/office/drawing/2014/main" id="{A4123F33-371E-DE42-AFBA-5BFBD9156EDB}"/>
                  </a:ext>
                </a:extLst>
              </p:cNvPr>
              <p:cNvSpPr/>
              <p:nvPr/>
            </p:nvSpPr>
            <p:spPr>
              <a:xfrm>
                <a:off x="4697785" y="3583359"/>
                <a:ext cx="457200" cy="457200"/>
              </a:xfrm>
              <a:prstGeom prst="cube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" name="Cube 6">
                <a:extLst>
                  <a:ext uri="{FF2B5EF4-FFF2-40B4-BE49-F238E27FC236}">
                    <a16:creationId xmlns:a16="http://schemas.microsoft.com/office/drawing/2014/main" id="{E25A48C4-C371-6E0D-FBA3-71C583FA2501}"/>
                  </a:ext>
                </a:extLst>
              </p:cNvPr>
              <p:cNvSpPr/>
              <p:nvPr/>
            </p:nvSpPr>
            <p:spPr>
              <a:xfrm>
                <a:off x="3914014" y="3692216"/>
                <a:ext cx="457200" cy="457200"/>
              </a:xfrm>
              <a:prstGeom prst="cube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" name="Cube 7">
                <a:extLst>
                  <a:ext uri="{FF2B5EF4-FFF2-40B4-BE49-F238E27FC236}">
                    <a16:creationId xmlns:a16="http://schemas.microsoft.com/office/drawing/2014/main" id="{CF55F4BD-7A77-0B20-FD27-9E442E10B4EF}"/>
                  </a:ext>
                </a:extLst>
              </p:cNvPr>
              <p:cNvSpPr/>
              <p:nvPr/>
            </p:nvSpPr>
            <p:spPr>
              <a:xfrm>
                <a:off x="4251471" y="3692216"/>
                <a:ext cx="457200" cy="457200"/>
              </a:xfrm>
              <a:prstGeom prst="cube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" name="Cube 8">
                <a:extLst>
                  <a:ext uri="{FF2B5EF4-FFF2-40B4-BE49-F238E27FC236}">
                    <a16:creationId xmlns:a16="http://schemas.microsoft.com/office/drawing/2014/main" id="{4FA85E47-BC0E-343F-E667-18AA80876090}"/>
                  </a:ext>
                </a:extLst>
              </p:cNvPr>
              <p:cNvSpPr/>
              <p:nvPr/>
            </p:nvSpPr>
            <p:spPr>
              <a:xfrm>
                <a:off x="4588928" y="3692216"/>
                <a:ext cx="457200" cy="457200"/>
              </a:xfrm>
              <a:prstGeom prst="cube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" name="Cube 10">
                <a:extLst>
                  <a:ext uri="{FF2B5EF4-FFF2-40B4-BE49-F238E27FC236}">
                    <a16:creationId xmlns:a16="http://schemas.microsoft.com/office/drawing/2014/main" id="{0AC15C75-AAFA-FE6B-17C1-6BDB846D0A5B}"/>
                  </a:ext>
                </a:extLst>
              </p:cNvPr>
              <p:cNvSpPr/>
              <p:nvPr/>
            </p:nvSpPr>
            <p:spPr>
              <a:xfrm>
                <a:off x="3805157" y="3797559"/>
                <a:ext cx="457200" cy="457200"/>
              </a:xfrm>
              <a:prstGeom prst="cube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" name="Cube 11">
                <a:extLst>
                  <a:ext uri="{FF2B5EF4-FFF2-40B4-BE49-F238E27FC236}">
                    <a16:creationId xmlns:a16="http://schemas.microsoft.com/office/drawing/2014/main" id="{654418CF-1B94-155E-A7E4-424E6EE57476}"/>
                  </a:ext>
                </a:extLst>
              </p:cNvPr>
              <p:cNvSpPr/>
              <p:nvPr/>
            </p:nvSpPr>
            <p:spPr>
              <a:xfrm>
                <a:off x="4142614" y="3797559"/>
                <a:ext cx="457200" cy="457200"/>
              </a:xfrm>
              <a:prstGeom prst="cube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" name="Cube 12">
                <a:extLst>
                  <a:ext uri="{FF2B5EF4-FFF2-40B4-BE49-F238E27FC236}">
                    <a16:creationId xmlns:a16="http://schemas.microsoft.com/office/drawing/2014/main" id="{58A63E13-85C0-FF22-B009-BC6FDD04238B}"/>
                  </a:ext>
                </a:extLst>
              </p:cNvPr>
              <p:cNvSpPr/>
              <p:nvPr/>
            </p:nvSpPr>
            <p:spPr>
              <a:xfrm>
                <a:off x="4480071" y="3797559"/>
                <a:ext cx="457200" cy="457200"/>
              </a:xfrm>
              <a:prstGeom prst="cube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" name="Cube 13">
                <a:extLst>
                  <a:ext uri="{FF2B5EF4-FFF2-40B4-BE49-F238E27FC236}">
                    <a16:creationId xmlns:a16="http://schemas.microsoft.com/office/drawing/2014/main" id="{326D15B2-220B-A5F2-9535-D9FD3CBB135F}"/>
                  </a:ext>
                </a:extLst>
              </p:cNvPr>
              <p:cNvSpPr/>
              <p:nvPr/>
            </p:nvSpPr>
            <p:spPr>
              <a:xfrm>
                <a:off x="4817528" y="3797559"/>
                <a:ext cx="457200" cy="457200"/>
              </a:xfrm>
              <a:prstGeom prst="cube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" name="Cube 14">
                <a:extLst>
                  <a:ext uri="{FF2B5EF4-FFF2-40B4-BE49-F238E27FC236}">
                    <a16:creationId xmlns:a16="http://schemas.microsoft.com/office/drawing/2014/main" id="{FBDEAB41-A99C-D678-E210-6514AD675078}"/>
                  </a:ext>
                </a:extLst>
              </p:cNvPr>
              <p:cNvSpPr/>
              <p:nvPr/>
            </p:nvSpPr>
            <p:spPr>
              <a:xfrm>
                <a:off x="3805157" y="3460102"/>
                <a:ext cx="457200" cy="457200"/>
              </a:xfrm>
              <a:prstGeom prst="cube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" name="Cube 15">
                <a:extLst>
                  <a:ext uri="{FF2B5EF4-FFF2-40B4-BE49-F238E27FC236}">
                    <a16:creationId xmlns:a16="http://schemas.microsoft.com/office/drawing/2014/main" id="{22002CDB-BD43-F684-6CF5-4FBCE3CC6E89}"/>
                  </a:ext>
                </a:extLst>
              </p:cNvPr>
              <p:cNvSpPr/>
              <p:nvPr/>
            </p:nvSpPr>
            <p:spPr>
              <a:xfrm>
                <a:off x="4142614" y="3460102"/>
                <a:ext cx="457200" cy="457200"/>
              </a:xfrm>
              <a:prstGeom prst="cube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7" name="Cube 16">
                <a:extLst>
                  <a:ext uri="{FF2B5EF4-FFF2-40B4-BE49-F238E27FC236}">
                    <a16:creationId xmlns:a16="http://schemas.microsoft.com/office/drawing/2014/main" id="{955103F2-C90E-3115-2583-CF635DCE0167}"/>
                  </a:ext>
                </a:extLst>
              </p:cNvPr>
              <p:cNvSpPr/>
              <p:nvPr/>
            </p:nvSpPr>
            <p:spPr>
              <a:xfrm>
                <a:off x="4480071" y="3460102"/>
                <a:ext cx="457200" cy="457200"/>
              </a:xfrm>
              <a:prstGeom prst="cube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8" name="Cube 17">
                <a:extLst>
                  <a:ext uri="{FF2B5EF4-FFF2-40B4-BE49-F238E27FC236}">
                    <a16:creationId xmlns:a16="http://schemas.microsoft.com/office/drawing/2014/main" id="{1334F8FB-9AC3-F228-CDD0-2C10EA06428D}"/>
                  </a:ext>
                </a:extLst>
              </p:cNvPr>
              <p:cNvSpPr/>
              <p:nvPr/>
            </p:nvSpPr>
            <p:spPr>
              <a:xfrm>
                <a:off x="4817528" y="3460102"/>
                <a:ext cx="457200" cy="457200"/>
              </a:xfrm>
              <a:prstGeom prst="cube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9" name="Cube 18">
                <a:extLst>
                  <a:ext uri="{FF2B5EF4-FFF2-40B4-BE49-F238E27FC236}">
                    <a16:creationId xmlns:a16="http://schemas.microsoft.com/office/drawing/2014/main" id="{F2E22173-79C6-3710-26EA-0F186D664B95}"/>
                  </a:ext>
                </a:extLst>
              </p:cNvPr>
              <p:cNvSpPr/>
              <p:nvPr/>
            </p:nvSpPr>
            <p:spPr>
              <a:xfrm>
                <a:off x="5374829" y="3583359"/>
                <a:ext cx="457200" cy="457200"/>
              </a:xfrm>
              <a:prstGeom prst="cube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" name="Cube 19">
                <a:extLst>
                  <a:ext uri="{FF2B5EF4-FFF2-40B4-BE49-F238E27FC236}">
                    <a16:creationId xmlns:a16="http://schemas.microsoft.com/office/drawing/2014/main" id="{58D89629-95D9-F77A-1877-28244527DC77}"/>
                  </a:ext>
                </a:extLst>
              </p:cNvPr>
              <p:cNvSpPr/>
              <p:nvPr/>
            </p:nvSpPr>
            <p:spPr>
              <a:xfrm>
                <a:off x="5712286" y="3583359"/>
                <a:ext cx="457200" cy="457200"/>
              </a:xfrm>
              <a:prstGeom prst="cube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1" name="Cube 20">
                <a:extLst>
                  <a:ext uri="{FF2B5EF4-FFF2-40B4-BE49-F238E27FC236}">
                    <a16:creationId xmlns:a16="http://schemas.microsoft.com/office/drawing/2014/main" id="{B6350B5B-1441-2427-5FB0-A2A7C549CFD7}"/>
                  </a:ext>
                </a:extLst>
              </p:cNvPr>
              <p:cNvSpPr/>
              <p:nvPr/>
            </p:nvSpPr>
            <p:spPr>
              <a:xfrm>
                <a:off x="6049743" y="3583359"/>
                <a:ext cx="457200" cy="457200"/>
              </a:xfrm>
              <a:prstGeom prst="cube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2" name="Cube 21">
                <a:extLst>
                  <a:ext uri="{FF2B5EF4-FFF2-40B4-BE49-F238E27FC236}">
                    <a16:creationId xmlns:a16="http://schemas.microsoft.com/office/drawing/2014/main" id="{904EC7F0-7178-C95A-747C-88184B728761}"/>
                  </a:ext>
                </a:extLst>
              </p:cNvPr>
              <p:cNvSpPr/>
              <p:nvPr/>
            </p:nvSpPr>
            <p:spPr>
              <a:xfrm>
                <a:off x="5265972" y="3692216"/>
                <a:ext cx="457200" cy="457200"/>
              </a:xfrm>
              <a:prstGeom prst="cube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3" name="Cube 22">
                <a:extLst>
                  <a:ext uri="{FF2B5EF4-FFF2-40B4-BE49-F238E27FC236}">
                    <a16:creationId xmlns:a16="http://schemas.microsoft.com/office/drawing/2014/main" id="{12C3390E-5403-7339-71D9-51CA42605ED6}"/>
                  </a:ext>
                </a:extLst>
              </p:cNvPr>
              <p:cNvSpPr/>
              <p:nvPr/>
            </p:nvSpPr>
            <p:spPr>
              <a:xfrm>
                <a:off x="5603429" y="3692216"/>
                <a:ext cx="457200" cy="457200"/>
              </a:xfrm>
              <a:prstGeom prst="cube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4" name="Cube 23">
                <a:extLst>
                  <a:ext uri="{FF2B5EF4-FFF2-40B4-BE49-F238E27FC236}">
                    <a16:creationId xmlns:a16="http://schemas.microsoft.com/office/drawing/2014/main" id="{1A92C880-C11B-183D-D043-2CD7D0AA6D07}"/>
                  </a:ext>
                </a:extLst>
              </p:cNvPr>
              <p:cNvSpPr/>
              <p:nvPr/>
            </p:nvSpPr>
            <p:spPr>
              <a:xfrm>
                <a:off x="5940886" y="3692216"/>
                <a:ext cx="457200" cy="457200"/>
              </a:xfrm>
              <a:prstGeom prst="cube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5" name="Cube 24">
                <a:extLst>
                  <a:ext uri="{FF2B5EF4-FFF2-40B4-BE49-F238E27FC236}">
                    <a16:creationId xmlns:a16="http://schemas.microsoft.com/office/drawing/2014/main" id="{83DC235F-9706-791B-ED9F-5F5B2A45F1C2}"/>
                  </a:ext>
                </a:extLst>
              </p:cNvPr>
              <p:cNvSpPr/>
              <p:nvPr/>
            </p:nvSpPr>
            <p:spPr>
              <a:xfrm>
                <a:off x="5157115" y="3797559"/>
                <a:ext cx="457200" cy="457200"/>
              </a:xfrm>
              <a:prstGeom prst="cube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6" name="Cube 25">
                <a:extLst>
                  <a:ext uri="{FF2B5EF4-FFF2-40B4-BE49-F238E27FC236}">
                    <a16:creationId xmlns:a16="http://schemas.microsoft.com/office/drawing/2014/main" id="{25AC2C7C-3C70-79E6-18B0-6BEB318FB863}"/>
                  </a:ext>
                </a:extLst>
              </p:cNvPr>
              <p:cNvSpPr/>
              <p:nvPr/>
            </p:nvSpPr>
            <p:spPr>
              <a:xfrm>
                <a:off x="5494572" y="3797559"/>
                <a:ext cx="457200" cy="457200"/>
              </a:xfrm>
              <a:prstGeom prst="cube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7" name="Cube 26">
                <a:extLst>
                  <a:ext uri="{FF2B5EF4-FFF2-40B4-BE49-F238E27FC236}">
                    <a16:creationId xmlns:a16="http://schemas.microsoft.com/office/drawing/2014/main" id="{69F30864-62E3-8F3E-9EA8-E34ADD5CA24A}"/>
                  </a:ext>
                </a:extLst>
              </p:cNvPr>
              <p:cNvSpPr/>
              <p:nvPr/>
            </p:nvSpPr>
            <p:spPr>
              <a:xfrm>
                <a:off x="5832029" y="3797559"/>
                <a:ext cx="457200" cy="457200"/>
              </a:xfrm>
              <a:prstGeom prst="cube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8" name="Cube 27">
                <a:extLst>
                  <a:ext uri="{FF2B5EF4-FFF2-40B4-BE49-F238E27FC236}">
                    <a16:creationId xmlns:a16="http://schemas.microsoft.com/office/drawing/2014/main" id="{4407E986-0183-DDED-749C-FDA565E68756}"/>
                  </a:ext>
                </a:extLst>
              </p:cNvPr>
              <p:cNvSpPr/>
              <p:nvPr/>
            </p:nvSpPr>
            <p:spPr>
              <a:xfrm>
                <a:off x="6169486" y="3797559"/>
                <a:ext cx="457200" cy="457200"/>
              </a:xfrm>
              <a:prstGeom prst="cube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9" name="Cube 28">
                <a:extLst>
                  <a:ext uri="{FF2B5EF4-FFF2-40B4-BE49-F238E27FC236}">
                    <a16:creationId xmlns:a16="http://schemas.microsoft.com/office/drawing/2014/main" id="{6D393A2F-6BB9-72F6-597D-60E41BED74FF}"/>
                  </a:ext>
                </a:extLst>
              </p:cNvPr>
              <p:cNvSpPr/>
              <p:nvPr/>
            </p:nvSpPr>
            <p:spPr>
              <a:xfrm>
                <a:off x="5157115" y="3460102"/>
                <a:ext cx="457200" cy="457200"/>
              </a:xfrm>
              <a:prstGeom prst="cube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0" name="Cube 29">
                <a:extLst>
                  <a:ext uri="{FF2B5EF4-FFF2-40B4-BE49-F238E27FC236}">
                    <a16:creationId xmlns:a16="http://schemas.microsoft.com/office/drawing/2014/main" id="{C0F8FD36-038F-02C7-11E6-3A5A62E1C30B}"/>
                  </a:ext>
                </a:extLst>
              </p:cNvPr>
              <p:cNvSpPr/>
              <p:nvPr/>
            </p:nvSpPr>
            <p:spPr>
              <a:xfrm>
                <a:off x="5494572" y="3460102"/>
                <a:ext cx="457200" cy="457200"/>
              </a:xfrm>
              <a:prstGeom prst="cube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1" name="Cube 30">
                <a:extLst>
                  <a:ext uri="{FF2B5EF4-FFF2-40B4-BE49-F238E27FC236}">
                    <a16:creationId xmlns:a16="http://schemas.microsoft.com/office/drawing/2014/main" id="{044DFB56-0637-A749-2129-FAFBD476A54D}"/>
                  </a:ext>
                </a:extLst>
              </p:cNvPr>
              <p:cNvSpPr/>
              <p:nvPr/>
            </p:nvSpPr>
            <p:spPr>
              <a:xfrm>
                <a:off x="5832029" y="3460102"/>
                <a:ext cx="457200" cy="457200"/>
              </a:xfrm>
              <a:prstGeom prst="cube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2" name="Cube 31">
                <a:extLst>
                  <a:ext uri="{FF2B5EF4-FFF2-40B4-BE49-F238E27FC236}">
                    <a16:creationId xmlns:a16="http://schemas.microsoft.com/office/drawing/2014/main" id="{BFCD8096-454B-5085-E1FC-A7139359E054}"/>
                  </a:ext>
                </a:extLst>
              </p:cNvPr>
              <p:cNvSpPr/>
              <p:nvPr/>
            </p:nvSpPr>
            <p:spPr>
              <a:xfrm>
                <a:off x="6169486" y="3460102"/>
                <a:ext cx="457200" cy="457200"/>
              </a:xfrm>
              <a:prstGeom prst="cube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3" name="Cube 32">
                <a:extLst>
                  <a:ext uri="{FF2B5EF4-FFF2-40B4-BE49-F238E27FC236}">
                    <a16:creationId xmlns:a16="http://schemas.microsoft.com/office/drawing/2014/main" id="{B2042DBE-B731-F95B-B387-C033FAC6FB0D}"/>
                  </a:ext>
                </a:extLst>
              </p:cNvPr>
              <p:cNvSpPr/>
              <p:nvPr/>
            </p:nvSpPr>
            <p:spPr>
              <a:xfrm>
                <a:off x="6730455" y="3583359"/>
                <a:ext cx="457200" cy="457200"/>
              </a:xfrm>
              <a:prstGeom prst="cube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6" name="Cube 35">
                <a:extLst>
                  <a:ext uri="{FF2B5EF4-FFF2-40B4-BE49-F238E27FC236}">
                    <a16:creationId xmlns:a16="http://schemas.microsoft.com/office/drawing/2014/main" id="{61E70A05-F8FB-EF51-4E54-FB4D7DFBBCEC}"/>
                  </a:ext>
                </a:extLst>
              </p:cNvPr>
              <p:cNvSpPr/>
              <p:nvPr/>
            </p:nvSpPr>
            <p:spPr>
              <a:xfrm>
                <a:off x="6621598" y="3692216"/>
                <a:ext cx="457200" cy="457200"/>
              </a:xfrm>
              <a:prstGeom prst="cube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9" name="Cube 38">
                <a:extLst>
                  <a:ext uri="{FF2B5EF4-FFF2-40B4-BE49-F238E27FC236}">
                    <a16:creationId xmlns:a16="http://schemas.microsoft.com/office/drawing/2014/main" id="{D6AAACFB-FCD6-878F-0932-8AB1749BBACE}"/>
                  </a:ext>
                </a:extLst>
              </p:cNvPr>
              <p:cNvSpPr/>
              <p:nvPr/>
            </p:nvSpPr>
            <p:spPr>
              <a:xfrm>
                <a:off x="6512741" y="3797559"/>
                <a:ext cx="457200" cy="457200"/>
              </a:xfrm>
              <a:prstGeom prst="cube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0" name="Cube 39">
                <a:extLst>
                  <a:ext uri="{FF2B5EF4-FFF2-40B4-BE49-F238E27FC236}">
                    <a16:creationId xmlns:a16="http://schemas.microsoft.com/office/drawing/2014/main" id="{E1CBBB33-F4E4-A70F-E421-4F0E550F80D8}"/>
                  </a:ext>
                </a:extLst>
              </p:cNvPr>
              <p:cNvSpPr/>
              <p:nvPr/>
            </p:nvSpPr>
            <p:spPr>
              <a:xfrm>
                <a:off x="6850198" y="3797559"/>
                <a:ext cx="457200" cy="457200"/>
              </a:xfrm>
              <a:prstGeom prst="cube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2" name="Cube 41">
                <a:extLst>
                  <a:ext uri="{FF2B5EF4-FFF2-40B4-BE49-F238E27FC236}">
                    <a16:creationId xmlns:a16="http://schemas.microsoft.com/office/drawing/2014/main" id="{BB8BE537-8017-2305-4FFE-99D9BCB77960}"/>
                  </a:ext>
                </a:extLst>
              </p:cNvPr>
              <p:cNvSpPr/>
              <p:nvPr/>
            </p:nvSpPr>
            <p:spPr>
              <a:xfrm>
                <a:off x="7525112" y="3797559"/>
                <a:ext cx="457200" cy="457200"/>
              </a:xfrm>
              <a:prstGeom prst="cube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3" name="Cube 42">
                <a:extLst>
                  <a:ext uri="{FF2B5EF4-FFF2-40B4-BE49-F238E27FC236}">
                    <a16:creationId xmlns:a16="http://schemas.microsoft.com/office/drawing/2014/main" id="{C54CAA7A-EF81-B546-3312-4A6CBAAA8314}"/>
                  </a:ext>
                </a:extLst>
              </p:cNvPr>
              <p:cNvSpPr/>
              <p:nvPr/>
            </p:nvSpPr>
            <p:spPr>
              <a:xfrm>
                <a:off x="6512741" y="3460102"/>
                <a:ext cx="457200" cy="457200"/>
              </a:xfrm>
              <a:prstGeom prst="cube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4" name="Cube 43">
                <a:extLst>
                  <a:ext uri="{FF2B5EF4-FFF2-40B4-BE49-F238E27FC236}">
                    <a16:creationId xmlns:a16="http://schemas.microsoft.com/office/drawing/2014/main" id="{B4A9F473-33D4-EDAD-09AD-FE2A0F4A38CA}"/>
                  </a:ext>
                </a:extLst>
              </p:cNvPr>
              <p:cNvSpPr/>
              <p:nvPr/>
            </p:nvSpPr>
            <p:spPr>
              <a:xfrm>
                <a:off x="6850198" y="3460102"/>
                <a:ext cx="457200" cy="457200"/>
              </a:xfrm>
              <a:prstGeom prst="cube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6" name="Cube 45">
                <a:extLst>
                  <a:ext uri="{FF2B5EF4-FFF2-40B4-BE49-F238E27FC236}">
                    <a16:creationId xmlns:a16="http://schemas.microsoft.com/office/drawing/2014/main" id="{8805D2B3-0739-1858-02D9-291271EF7317}"/>
                  </a:ext>
                </a:extLst>
              </p:cNvPr>
              <p:cNvSpPr/>
              <p:nvPr/>
            </p:nvSpPr>
            <p:spPr>
              <a:xfrm>
                <a:off x="7525112" y="3460102"/>
                <a:ext cx="457200" cy="457200"/>
              </a:xfrm>
              <a:prstGeom prst="cube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7" name="Cube 46">
                <a:extLst>
                  <a:ext uri="{FF2B5EF4-FFF2-40B4-BE49-F238E27FC236}">
                    <a16:creationId xmlns:a16="http://schemas.microsoft.com/office/drawing/2014/main" id="{023E7F51-4BF4-9CE6-5C56-9A2BCAE78C9B}"/>
                  </a:ext>
                </a:extLst>
              </p:cNvPr>
              <p:cNvSpPr/>
              <p:nvPr/>
            </p:nvSpPr>
            <p:spPr>
              <a:xfrm>
                <a:off x="8082413" y="3583359"/>
                <a:ext cx="457200" cy="457200"/>
              </a:xfrm>
              <a:prstGeom prst="cube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8" name="Cube 47">
                <a:extLst>
                  <a:ext uri="{FF2B5EF4-FFF2-40B4-BE49-F238E27FC236}">
                    <a16:creationId xmlns:a16="http://schemas.microsoft.com/office/drawing/2014/main" id="{DD56F75B-0E0D-19EB-5CC3-965032645E02}"/>
                  </a:ext>
                </a:extLst>
              </p:cNvPr>
              <p:cNvSpPr/>
              <p:nvPr/>
            </p:nvSpPr>
            <p:spPr>
              <a:xfrm>
                <a:off x="8419870" y="3583359"/>
                <a:ext cx="457200" cy="457200"/>
              </a:xfrm>
              <a:prstGeom prst="cube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9" name="Cube 48">
                <a:extLst>
                  <a:ext uri="{FF2B5EF4-FFF2-40B4-BE49-F238E27FC236}">
                    <a16:creationId xmlns:a16="http://schemas.microsoft.com/office/drawing/2014/main" id="{D9BB5ABB-214E-C645-E173-880340868152}"/>
                  </a:ext>
                </a:extLst>
              </p:cNvPr>
              <p:cNvSpPr/>
              <p:nvPr/>
            </p:nvSpPr>
            <p:spPr>
              <a:xfrm>
                <a:off x="8757327" y="3583359"/>
                <a:ext cx="457200" cy="457200"/>
              </a:xfrm>
              <a:prstGeom prst="cube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0" name="Cube 49">
                <a:extLst>
                  <a:ext uri="{FF2B5EF4-FFF2-40B4-BE49-F238E27FC236}">
                    <a16:creationId xmlns:a16="http://schemas.microsoft.com/office/drawing/2014/main" id="{1FA297A6-34B1-09D0-3734-4438427ECA8B}"/>
                  </a:ext>
                </a:extLst>
              </p:cNvPr>
              <p:cNvSpPr/>
              <p:nvPr/>
            </p:nvSpPr>
            <p:spPr>
              <a:xfrm>
                <a:off x="7973556" y="3692216"/>
                <a:ext cx="457200" cy="457200"/>
              </a:xfrm>
              <a:prstGeom prst="cube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1" name="Cube 50">
                <a:extLst>
                  <a:ext uri="{FF2B5EF4-FFF2-40B4-BE49-F238E27FC236}">
                    <a16:creationId xmlns:a16="http://schemas.microsoft.com/office/drawing/2014/main" id="{9F648513-D4A1-44E6-0E1A-E3A51D473CBF}"/>
                  </a:ext>
                </a:extLst>
              </p:cNvPr>
              <p:cNvSpPr/>
              <p:nvPr/>
            </p:nvSpPr>
            <p:spPr>
              <a:xfrm>
                <a:off x="8311013" y="3692216"/>
                <a:ext cx="457200" cy="457200"/>
              </a:xfrm>
              <a:prstGeom prst="cube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2" name="Cube 51">
                <a:extLst>
                  <a:ext uri="{FF2B5EF4-FFF2-40B4-BE49-F238E27FC236}">
                    <a16:creationId xmlns:a16="http://schemas.microsoft.com/office/drawing/2014/main" id="{06B8C825-56A6-0EC6-F4FA-8B6505033FD4}"/>
                  </a:ext>
                </a:extLst>
              </p:cNvPr>
              <p:cNvSpPr/>
              <p:nvPr/>
            </p:nvSpPr>
            <p:spPr>
              <a:xfrm>
                <a:off x="8648470" y="3692216"/>
                <a:ext cx="457200" cy="457200"/>
              </a:xfrm>
              <a:prstGeom prst="cube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3" name="Cube 52">
                <a:extLst>
                  <a:ext uri="{FF2B5EF4-FFF2-40B4-BE49-F238E27FC236}">
                    <a16:creationId xmlns:a16="http://schemas.microsoft.com/office/drawing/2014/main" id="{78EAC4CF-2CE1-5F8C-6F93-BC5DC7CBC7CF}"/>
                  </a:ext>
                </a:extLst>
              </p:cNvPr>
              <p:cNvSpPr/>
              <p:nvPr/>
            </p:nvSpPr>
            <p:spPr>
              <a:xfrm>
                <a:off x="7864699" y="3797559"/>
                <a:ext cx="457200" cy="457200"/>
              </a:xfrm>
              <a:prstGeom prst="cube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4" name="Cube 53">
                <a:extLst>
                  <a:ext uri="{FF2B5EF4-FFF2-40B4-BE49-F238E27FC236}">
                    <a16:creationId xmlns:a16="http://schemas.microsoft.com/office/drawing/2014/main" id="{DD80B069-7E2E-166E-99DE-4895A32AC376}"/>
                  </a:ext>
                </a:extLst>
              </p:cNvPr>
              <p:cNvSpPr/>
              <p:nvPr/>
            </p:nvSpPr>
            <p:spPr>
              <a:xfrm>
                <a:off x="8202156" y="3797559"/>
                <a:ext cx="457200" cy="457200"/>
              </a:xfrm>
              <a:prstGeom prst="cube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5" name="Cube 54">
                <a:extLst>
                  <a:ext uri="{FF2B5EF4-FFF2-40B4-BE49-F238E27FC236}">
                    <a16:creationId xmlns:a16="http://schemas.microsoft.com/office/drawing/2014/main" id="{7A52E286-0625-521E-3640-8B0C8AC36A92}"/>
                  </a:ext>
                </a:extLst>
              </p:cNvPr>
              <p:cNvSpPr/>
              <p:nvPr/>
            </p:nvSpPr>
            <p:spPr>
              <a:xfrm>
                <a:off x="8539613" y="3797559"/>
                <a:ext cx="457200" cy="457200"/>
              </a:xfrm>
              <a:prstGeom prst="cube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6" name="Cube 55">
                <a:extLst>
                  <a:ext uri="{FF2B5EF4-FFF2-40B4-BE49-F238E27FC236}">
                    <a16:creationId xmlns:a16="http://schemas.microsoft.com/office/drawing/2014/main" id="{FA4B84D9-7C58-C557-C8AF-EE48DEE28F14}"/>
                  </a:ext>
                </a:extLst>
              </p:cNvPr>
              <p:cNvSpPr/>
              <p:nvPr/>
            </p:nvSpPr>
            <p:spPr>
              <a:xfrm>
                <a:off x="8877070" y="3797559"/>
                <a:ext cx="457200" cy="457200"/>
              </a:xfrm>
              <a:prstGeom prst="cube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7" name="Cube 56">
                <a:extLst>
                  <a:ext uri="{FF2B5EF4-FFF2-40B4-BE49-F238E27FC236}">
                    <a16:creationId xmlns:a16="http://schemas.microsoft.com/office/drawing/2014/main" id="{2630ED2C-AE14-2037-11DE-6B4585BE4993}"/>
                  </a:ext>
                </a:extLst>
              </p:cNvPr>
              <p:cNvSpPr/>
              <p:nvPr/>
            </p:nvSpPr>
            <p:spPr>
              <a:xfrm>
                <a:off x="7864699" y="3460102"/>
                <a:ext cx="457200" cy="457200"/>
              </a:xfrm>
              <a:prstGeom prst="cube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8" name="Cube 57">
                <a:extLst>
                  <a:ext uri="{FF2B5EF4-FFF2-40B4-BE49-F238E27FC236}">
                    <a16:creationId xmlns:a16="http://schemas.microsoft.com/office/drawing/2014/main" id="{91E6C5F3-E1AE-B0E8-001C-42ADE2C488FB}"/>
                  </a:ext>
                </a:extLst>
              </p:cNvPr>
              <p:cNvSpPr/>
              <p:nvPr/>
            </p:nvSpPr>
            <p:spPr>
              <a:xfrm>
                <a:off x="8202156" y="3460102"/>
                <a:ext cx="457200" cy="457200"/>
              </a:xfrm>
              <a:prstGeom prst="cube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9" name="Cube 58">
                <a:extLst>
                  <a:ext uri="{FF2B5EF4-FFF2-40B4-BE49-F238E27FC236}">
                    <a16:creationId xmlns:a16="http://schemas.microsoft.com/office/drawing/2014/main" id="{B9ECFB86-4D65-8EAB-9562-F58D205F0530}"/>
                  </a:ext>
                </a:extLst>
              </p:cNvPr>
              <p:cNvSpPr/>
              <p:nvPr/>
            </p:nvSpPr>
            <p:spPr>
              <a:xfrm>
                <a:off x="8539613" y="3460102"/>
                <a:ext cx="457200" cy="457200"/>
              </a:xfrm>
              <a:prstGeom prst="cube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0" name="Cube 59">
                <a:extLst>
                  <a:ext uri="{FF2B5EF4-FFF2-40B4-BE49-F238E27FC236}">
                    <a16:creationId xmlns:a16="http://schemas.microsoft.com/office/drawing/2014/main" id="{20D02B11-FE5D-B1AD-3988-FDAEF288FF83}"/>
                  </a:ext>
                </a:extLst>
              </p:cNvPr>
              <p:cNvSpPr/>
              <p:nvPr/>
            </p:nvSpPr>
            <p:spPr>
              <a:xfrm>
                <a:off x="8877070" y="3460102"/>
                <a:ext cx="457200" cy="457200"/>
              </a:xfrm>
              <a:prstGeom prst="cube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1" name="Cube 60">
                <a:extLst>
                  <a:ext uri="{FF2B5EF4-FFF2-40B4-BE49-F238E27FC236}">
                    <a16:creationId xmlns:a16="http://schemas.microsoft.com/office/drawing/2014/main" id="{390D6185-B608-DA5B-D876-CE85F2C4C53E}"/>
                  </a:ext>
                </a:extLst>
              </p:cNvPr>
              <p:cNvSpPr/>
              <p:nvPr/>
            </p:nvSpPr>
            <p:spPr>
              <a:xfrm>
                <a:off x="4022743" y="2908445"/>
                <a:ext cx="457200" cy="457200"/>
              </a:xfrm>
              <a:prstGeom prst="cube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2" name="Cube 61">
                <a:extLst>
                  <a:ext uri="{FF2B5EF4-FFF2-40B4-BE49-F238E27FC236}">
                    <a16:creationId xmlns:a16="http://schemas.microsoft.com/office/drawing/2014/main" id="{FEB38D0A-5CA8-01F4-6AA3-F0EC7AB50E6C}"/>
                  </a:ext>
                </a:extLst>
              </p:cNvPr>
              <p:cNvSpPr/>
              <p:nvPr/>
            </p:nvSpPr>
            <p:spPr>
              <a:xfrm>
                <a:off x="4360200" y="2908445"/>
                <a:ext cx="457200" cy="457200"/>
              </a:xfrm>
              <a:prstGeom prst="cube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3" name="Cube 62">
                <a:extLst>
                  <a:ext uri="{FF2B5EF4-FFF2-40B4-BE49-F238E27FC236}">
                    <a16:creationId xmlns:a16="http://schemas.microsoft.com/office/drawing/2014/main" id="{4F15E672-D4EA-8A95-EFAE-A1D8D81BC970}"/>
                  </a:ext>
                </a:extLst>
              </p:cNvPr>
              <p:cNvSpPr/>
              <p:nvPr/>
            </p:nvSpPr>
            <p:spPr>
              <a:xfrm>
                <a:off x="4697657" y="2908445"/>
                <a:ext cx="457200" cy="457200"/>
              </a:xfrm>
              <a:prstGeom prst="cube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4" name="Cube 63">
                <a:extLst>
                  <a:ext uri="{FF2B5EF4-FFF2-40B4-BE49-F238E27FC236}">
                    <a16:creationId xmlns:a16="http://schemas.microsoft.com/office/drawing/2014/main" id="{81D0E6F0-31AD-F644-86C1-D37902D1D28F}"/>
                  </a:ext>
                </a:extLst>
              </p:cNvPr>
              <p:cNvSpPr/>
              <p:nvPr/>
            </p:nvSpPr>
            <p:spPr>
              <a:xfrm>
                <a:off x="3913886" y="3017302"/>
                <a:ext cx="457200" cy="457200"/>
              </a:xfrm>
              <a:prstGeom prst="cube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5" name="Cube 64">
                <a:extLst>
                  <a:ext uri="{FF2B5EF4-FFF2-40B4-BE49-F238E27FC236}">
                    <a16:creationId xmlns:a16="http://schemas.microsoft.com/office/drawing/2014/main" id="{14CC8F3F-BD56-8C08-7D4B-4DB87CE16674}"/>
                  </a:ext>
                </a:extLst>
              </p:cNvPr>
              <p:cNvSpPr/>
              <p:nvPr/>
            </p:nvSpPr>
            <p:spPr>
              <a:xfrm>
                <a:off x="4251343" y="3017302"/>
                <a:ext cx="457200" cy="457200"/>
              </a:xfrm>
              <a:prstGeom prst="cube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6" name="Cube 65">
                <a:extLst>
                  <a:ext uri="{FF2B5EF4-FFF2-40B4-BE49-F238E27FC236}">
                    <a16:creationId xmlns:a16="http://schemas.microsoft.com/office/drawing/2014/main" id="{D818FCBC-6334-95A7-9FD0-3C82B3CB6014}"/>
                  </a:ext>
                </a:extLst>
              </p:cNvPr>
              <p:cNvSpPr/>
              <p:nvPr/>
            </p:nvSpPr>
            <p:spPr>
              <a:xfrm>
                <a:off x="4588800" y="3017302"/>
                <a:ext cx="457200" cy="457200"/>
              </a:xfrm>
              <a:prstGeom prst="cube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7" name="Cube 66">
                <a:extLst>
                  <a:ext uri="{FF2B5EF4-FFF2-40B4-BE49-F238E27FC236}">
                    <a16:creationId xmlns:a16="http://schemas.microsoft.com/office/drawing/2014/main" id="{8CDAAC93-DAD9-DDD5-1FB5-9DD94ACBF82D}"/>
                  </a:ext>
                </a:extLst>
              </p:cNvPr>
              <p:cNvSpPr/>
              <p:nvPr/>
            </p:nvSpPr>
            <p:spPr>
              <a:xfrm>
                <a:off x="3805029" y="3122645"/>
                <a:ext cx="457200" cy="457200"/>
              </a:xfrm>
              <a:prstGeom prst="cube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8" name="Cube 67">
                <a:extLst>
                  <a:ext uri="{FF2B5EF4-FFF2-40B4-BE49-F238E27FC236}">
                    <a16:creationId xmlns:a16="http://schemas.microsoft.com/office/drawing/2014/main" id="{80F6A60C-C7AC-B843-1BF1-8151BA9EAAA2}"/>
                  </a:ext>
                </a:extLst>
              </p:cNvPr>
              <p:cNvSpPr/>
              <p:nvPr/>
            </p:nvSpPr>
            <p:spPr>
              <a:xfrm>
                <a:off x="4142486" y="3122645"/>
                <a:ext cx="457200" cy="457200"/>
              </a:xfrm>
              <a:prstGeom prst="cube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9" name="Cube 68">
                <a:extLst>
                  <a:ext uri="{FF2B5EF4-FFF2-40B4-BE49-F238E27FC236}">
                    <a16:creationId xmlns:a16="http://schemas.microsoft.com/office/drawing/2014/main" id="{897A0403-BE97-85CB-E1BE-326EC0F1EFC7}"/>
                  </a:ext>
                </a:extLst>
              </p:cNvPr>
              <p:cNvSpPr/>
              <p:nvPr/>
            </p:nvSpPr>
            <p:spPr>
              <a:xfrm>
                <a:off x="4479943" y="3122645"/>
                <a:ext cx="457200" cy="457200"/>
              </a:xfrm>
              <a:prstGeom prst="cube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0" name="Cube 69">
                <a:extLst>
                  <a:ext uri="{FF2B5EF4-FFF2-40B4-BE49-F238E27FC236}">
                    <a16:creationId xmlns:a16="http://schemas.microsoft.com/office/drawing/2014/main" id="{39FCFC19-2DFF-D09D-39F8-EBE2A3BEC578}"/>
                  </a:ext>
                </a:extLst>
              </p:cNvPr>
              <p:cNvSpPr/>
              <p:nvPr/>
            </p:nvSpPr>
            <p:spPr>
              <a:xfrm>
                <a:off x="4817400" y="3122645"/>
                <a:ext cx="457200" cy="457200"/>
              </a:xfrm>
              <a:prstGeom prst="cube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1" name="Cube 70">
                <a:extLst>
                  <a:ext uri="{FF2B5EF4-FFF2-40B4-BE49-F238E27FC236}">
                    <a16:creationId xmlns:a16="http://schemas.microsoft.com/office/drawing/2014/main" id="{37AC1D68-856A-20AC-AC15-C71EA7085F19}"/>
                  </a:ext>
                </a:extLst>
              </p:cNvPr>
              <p:cNvSpPr/>
              <p:nvPr/>
            </p:nvSpPr>
            <p:spPr>
              <a:xfrm>
                <a:off x="3805029" y="2785188"/>
                <a:ext cx="457200" cy="457200"/>
              </a:xfrm>
              <a:prstGeom prst="cube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2" name="Cube 71">
                <a:extLst>
                  <a:ext uri="{FF2B5EF4-FFF2-40B4-BE49-F238E27FC236}">
                    <a16:creationId xmlns:a16="http://schemas.microsoft.com/office/drawing/2014/main" id="{0FC5D02C-EE91-7C0F-692C-E52E2F3B2E11}"/>
                  </a:ext>
                </a:extLst>
              </p:cNvPr>
              <p:cNvSpPr/>
              <p:nvPr/>
            </p:nvSpPr>
            <p:spPr>
              <a:xfrm>
                <a:off x="4142486" y="2785188"/>
                <a:ext cx="457200" cy="457200"/>
              </a:xfrm>
              <a:prstGeom prst="cube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3" name="Cube 72">
                <a:extLst>
                  <a:ext uri="{FF2B5EF4-FFF2-40B4-BE49-F238E27FC236}">
                    <a16:creationId xmlns:a16="http://schemas.microsoft.com/office/drawing/2014/main" id="{4996BFA6-77D3-A117-4E6E-A4DECCBCC860}"/>
                  </a:ext>
                </a:extLst>
              </p:cNvPr>
              <p:cNvSpPr/>
              <p:nvPr/>
            </p:nvSpPr>
            <p:spPr>
              <a:xfrm>
                <a:off x="4479943" y="2785188"/>
                <a:ext cx="457200" cy="457200"/>
              </a:xfrm>
              <a:prstGeom prst="cube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4" name="Cube 73">
                <a:extLst>
                  <a:ext uri="{FF2B5EF4-FFF2-40B4-BE49-F238E27FC236}">
                    <a16:creationId xmlns:a16="http://schemas.microsoft.com/office/drawing/2014/main" id="{22D86DB8-6691-CE2C-EE74-D50384AFD8F4}"/>
                  </a:ext>
                </a:extLst>
              </p:cNvPr>
              <p:cNvSpPr/>
              <p:nvPr/>
            </p:nvSpPr>
            <p:spPr>
              <a:xfrm>
                <a:off x="4817400" y="2785188"/>
                <a:ext cx="457200" cy="457200"/>
              </a:xfrm>
              <a:prstGeom prst="cube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5" name="Cube 74">
                <a:extLst>
                  <a:ext uri="{FF2B5EF4-FFF2-40B4-BE49-F238E27FC236}">
                    <a16:creationId xmlns:a16="http://schemas.microsoft.com/office/drawing/2014/main" id="{28F1FA6E-2AB0-EE7B-319D-A446257ABABF}"/>
                  </a:ext>
                </a:extLst>
              </p:cNvPr>
              <p:cNvSpPr/>
              <p:nvPr/>
            </p:nvSpPr>
            <p:spPr>
              <a:xfrm>
                <a:off x="5374701" y="2908445"/>
                <a:ext cx="457200" cy="457200"/>
              </a:xfrm>
              <a:prstGeom prst="cube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6" name="Cube 75">
                <a:extLst>
                  <a:ext uri="{FF2B5EF4-FFF2-40B4-BE49-F238E27FC236}">
                    <a16:creationId xmlns:a16="http://schemas.microsoft.com/office/drawing/2014/main" id="{BCCC8E1C-C62C-9E65-6C19-B8302D4A8D81}"/>
                  </a:ext>
                </a:extLst>
              </p:cNvPr>
              <p:cNvSpPr/>
              <p:nvPr/>
            </p:nvSpPr>
            <p:spPr>
              <a:xfrm>
                <a:off x="5712158" y="2908445"/>
                <a:ext cx="457200" cy="457200"/>
              </a:xfrm>
              <a:prstGeom prst="cube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7" name="Cube 76">
                <a:extLst>
                  <a:ext uri="{FF2B5EF4-FFF2-40B4-BE49-F238E27FC236}">
                    <a16:creationId xmlns:a16="http://schemas.microsoft.com/office/drawing/2014/main" id="{847110D1-6DAD-D477-0362-A1BF15673DB3}"/>
                  </a:ext>
                </a:extLst>
              </p:cNvPr>
              <p:cNvSpPr/>
              <p:nvPr/>
            </p:nvSpPr>
            <p:spPr>
              <a:xfrm>
                <a:off x="6049615" y="2908445"/>
                <a:ext cx="457200" cy="457200"/>
              </a:xfrm>
              <a:prstGeom prst="cube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8" name="Cube 77">
                <a:extLst>
                  <a:ext uri="{FF2B5EF4-FFF2-40B4-BE49-F238E27FC236}">
                    <a16:creationId xmlns:a16="http://schemas.microsoft.com/office/drawing/2014/main" id="{C57E85B5-25E4-8E76-82B2-FF79D7A998EF}"/>
                  </a:ext>
                </a:extLst>
              </p:cNvPr>
              <p:cNvSpPr/>
              <p:nvPr/>
            </p:nvSpPr>
            <p:spPr>
              <a:xfrm>
                <a:off x="5265844" y="3017302"/>
                <a:ext cx="457200" cy="457200"/>
              </a:xfrm>
              <a:prstGeom prst="cube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9" name="Cube 78">
                <a:extLst>
                  <a:ext uri="{FF2B5EF4-FFF2-40B4-BE49-F238E27FC236}">
                    <a16:creationId xmlns:a16="http://schemas.microsoft.com/office/drawing/2014/main" id="{2AD33610-D782-F95B-D201-E7DDEC85D64C}"/>
                  </a:ext>
                </a:extLst>
              </p:cNvPr>
              <p:cNvSpPr/>
              <p:nvPr/>
            </p:nvSpPr>
            <p:spPr>
              <a:xfrm>
                <a:off x="5603301" y="3017302"/>
                <a:ext cx="457200" cy="457200"/>
              </a:xfrm>
              <a:prstGeom prst="cube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0" name="Cube 79">
                <a:extLst>
                  <a:ext uri="{FF2B5EF4-FFF2-40B4-BE49-F238E27FC236}">
                    <a16:creationId xmlns:a16="http://schemas.microsoft.com/office/drawing/2014/main" id="{D6FD0312-A29F-83BF-7042-73AFEC549E17}"/>
                  </a:ext>
                </a:extLst>
              </p:cNvPr>
              <p:cNvSpPr/>
              <p:nvPr/>
            </p:nvSpPr>
            <p:spPr>
              <a:xfrm>
                <a:off x="5940758" y="3017302"/>
                <a:ext cx="457200" cy="457200"/>
              </a:xfrm>
              <a:prstGeom prst="cube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1" name="Cube 80">
                <a:extLst>
                  <a:ext uri="{FF2B5EF4-FFF2-40B4-BE49-F238E27FC236}">
                    <a16:creationId xmlns:a16="http://schemas.microsoft.com/office/drawing/2014/main" id="{5831D3BC-81EA-05CB-EEAC-74BB0082B220}"/>
                  </a:ext>
                </a:extLst>
              </p:cNvPr>
              <p:cNvSpPr/>
              <p:nvPr/>
            </p:nvSpPr>
            <p:spPr>
              <a:xfrm>
                <a:off x="5156987" y="3122645"/>
                <a:ext cx="457200" cy="457200"/>
              </a:xfrm>
              <a:prstGeom prst="cube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2" name="Cube 81">
                <a:extLst>
                  <a:ext uri="{FF2B5EF4-FFF2-40B4-BE49-F238E27FC236}">
                    <a16:creationId xmlns:a16="http://schemas.microsoft.com/office/drawing/2014/main" id="{2FDD2F20-1BBB-5DEA-569F-4D30CF1B6E9E}"/>
                  </a:ext>
                </a:extLst>
              </p:cNvPr>
              <p:cNvSpPr/>
              <p:nvPr/>
            </p:nvSpPr>
            <p:spPr>
              <a:xfrm>
                <a:off x="5494444" y="3122645"/>
                <a:ext cx="457200" cy="457200"/>
              </a:xfrm>
              <a:prstGeom prst="cube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3" name="Cube 82">
                <a:extLst>
                  <a:ext uri="{FF2B5EF4-FFF2-40B4-BE49-F238E27FC236}">
                    <a16:creationId xmlns:a16="http://schemas.microsoft.com/office/drawing/2014/main" id="{CAAB9CC0-00B4-A478-CE36-4C5ED02C60C3}"/>
                  </a:ext>
                </a:extLst>
              </p:cNvPr>
              <p:cNvSpPr/>
              <p:nvPr/>
            </p:nvSpPr>
            <p:spPr>
              <a:xfrm>
                <a:off x="5831901" y="3122645"/>
                <a:ext cx="457200" cy="457200"/>
              </a:xfrm>
              <a:prstGeom prst="cube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4" name="Cube 83">
                <a:extLst>
                  <a:ext uri="{FF2B5EF4-FFF2-40B4-BE49-F238E27FC236}">
                    <a16:creationId xmlns:a16="http://schemas.microsoft.com/office/drawing/2014/main" id="{F7B3B953-1B72-79BF-7B6B-6DFA75C91B52}"/>
                  </a:ext>
                </a:extLst>
              </p:cNvPr>
              <p:cNvSpPr/>
              <p:nvPr/>
            </p:nvSpPr>
            <p:spPr>
              <a:xfrm>
                <a:off x="6169358" y="3122645"/>
                <a:ext cx="457200" cy="457200"/>
              </a:xfrm>
              <a:prstGeom prst="cube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5" name="Cube 84">
                <a:extLst>
                  <a:ext uri="{FF2B5EF4-FFF2-40B4-BE49-F238E27FC236}">
                    <a16:creationId xmlns:a16="http://schemas.microsoft.com/office/drawing/2014/main" id="{3A82F866-B952-E0B5-11BC-E07F49FFCB14}"/>
                  </a:ext>
                </a:extLst>
              </p:cNvPr>
              <p:cNvSpPr/>
              <p:nvPr/>
            </p:nvSpPr>
            <p:spPr>
              <a:xfrm>
                <a:off x="5156987" y="2785188"/>
                <a:ext cx="457200" cy="457200"/>
              </a:xfrm>
              <a:prstGeom prst="cube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6" name="Cube 85">
                <a:extLst>
                  <a:ext uri="{FF2B5EF4-FFF2-40B4-BE49-F238E27FC236}">
                    <a16:creationId xmlns:a16="http://schemas.microsoft.com/office/drawing/2014/main" id="{FC37A941-7908-E5CD-07A8-BA4C6CEC2B67}"/>
                  </a:ext>
                </a:extLst>
              </p:cNvPr>
              <p:cNvSpPr/>
              <p:nvPr/>
            </p:nvSpPr>
            <p:spPr>
              <a:xfrm>
                <a:off x="5494444" y="2785188"/>
                <a:ext cx="457200" cy="457200"/>
              </a:xfrm>
              <a:prstGeom prst="cube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7" name="Cube 86">
                <a:extLst>
                  <a:ext uri="{FF2B5EF4-FFF2-40B4-BE49-F238E27FC236}">
                    <a16:creationId xmlns:a16="http://schemas.microsoft.com/office/drawing/2014/main" id="{CCC4EF40-5FB0-927A-46C1-D4719D6D2022}"/>
                  </a:ext>
                </a:extLst>
              </p:cNvPr>
              <p:cNvSpPr/>
              <p:nvPr/>
            </p:nvSpPr>
            <p:spPr>
              <a:xfrm>
                <a:off x="5831901" y="2785188"/>
                <a:ext cx="457200" cy="457200"/>
              </a:xfrm>
              <a:prstGeom prst="cube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8" name="Cube 87">
                <a:extLst>
                  <a:ext uri="{FF2B5EF4-FFF2-40B4-BE49-F238E27FC236}">
                    <a16:creationId xmlns:a16="http://schemas.microsoft.com/office/drawing/2014/main" id="{CF1372C6-7703-DD96-C06D-2E28334B39F5}"/>
                  </a:ext>
                </a:extLst>
              </p:cNvPr>
              <p:cNvSpPr/>
              <p:nvPr/>
            </p:nvSpPr>
            <p:spPr>
              <a:xfrm>
                <a:off x="6169358" y="2785188"/>
                <a:ext cx="457200" cy="457200"/>
              </a:xfrm>
              <a:prstGeom prst="cube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9" name="Cube 88">
                <a:extLst>
                  <a:ext uri="{FF2B5EF4-FFF2-40B4-BE49-F238E27FC236}">
                    <a16:creationId xmlns:a16="http://schemas.microsoft.com/office/drawing/2014/main" id="{E1632DAB-2CD1-6A11-0E62-86DDFBE01BA6}"/>
                  </a:ext>
                </a:extLst>
              </p:cNvPr>
              <p:cNvSpPr/>
              <p:nvPr/>
            </p:nvSpPr>
            <p:spPr>
              <a:xfrm>
                <a:off x="6730327" y="2908445"/>
                <a:ext cx="457200" cy="457200"/>
              </a:xfrm>
              <a:prstGeom prst="cube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2" name="Cube 91">
                <a:extLst>
                  <a:ext uri="{FF2B5EF4-FFF2-40B4-BE49-F238E27FC236}">
                    <a16:creationId xmlns:a16="http://schemas.microsoft.com/office/drawing/2014/main" id="{0FC69CEA-127B-4B58-FE89-FA1DD9C9A50B}"/>
                  </a:ext>
                </a:extLst>
              </p:cNvPr>
              <p:cNvSpPr/>
              <p:nvPr/>
            </p:nvSpPr>
            <p:spPr>
              <a:xfrm>
                <a:off x="6621470" y="3017302"/>
                <a:ext cx="457200" cy="457200"/>
              </a:xfrm>
              <a:prstGeom prst="cube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5" name="Cube 94">
                <a:extLst>
                  <a:ext uri="{FF2B5EF4-FFF2-40B4-BE49-F238E27FC236}">
                    <a16:creationId xmlns:a16="http://schemas.microsoft.com/office/drawing/2014/main" id="{8E903F82-7F71-5070-AB3D-45050D2E1BDE}"/>
                  </a:ext>
                </a:extLst>
              </p:cNvPr>
              <p:cNvSpPr/>
              <p:nvPr/>
            </p:nvSpPr>
            <p:spPr>
              <a:xfrm>
                <a:off x="6512613" y="3122645"/>
                <a:ext cx="457200" cy="457200"/>
              </a:xfrm>
              <a:prstGeom prst="cube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6" name="Cube 95">
                <a:extLst>
                  <a:ext uri="{FF2B5EF4-FFF2-40B4-BE49-F238E27FC236}">
                    <a16:creationId xmlns:a16="http://schemas.microsoft.com/office/drawing/2014/main" id="{CF86D4FD-80F4-A1A9-8BC2-4566DF9269BC}"/>
                  </a:ext>
                </a:extLst>
              </p:cNvPr>
              <p:cNvSpPr/>
              <p:nvPr/>
            </p:nvSpPr>
            <p:spPr>
              <a:xfrm>
                <a:off x="6850070" y="3122645"/>
                <a:ext cx="457200" cy="457200"/>
              </a:xfrm>
              <a:prstGeom prst="cube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8" name="Cube 97">
                <a:extLst>
                  <a:ext uri="{FF2B5EF4-FFF2-40B4-BE49-F238E27FC236}">
                    <a16:creationId xmlns:a16="http://schemas.microsoft.com/office/drawing/2014/main" id="{5B3958C3-DB57-9ADD-22C2-9D92A4C335E3}"/>
                  </a:ext>
                </a:extLst>
              </p:cNvPr>
              <p:cNvSpPr/>
              <p:nvPr/>
            </p:nvSpPr>
            <p:spPr>
              <a:xfrm>
                <a:off x="7524984" y="3122645"/>
                <a:ext cx="457200" cy="457200"/>
              </a:xfrm>
              <a:prstGeom prst="cube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9" name="Cube 98">
                <a:extLst>
                  <a:ext uri="{FF2B5EF4-FFF2-40B4-BE49-F238E27FC236}">
                    <a16:creationId xmlns:a16="http://schemas.microsoft.com/office/drawing/2014/main" id="{8C33EF50-4C61-8727-5E6D-7866CA2C019B}"/>
                  </a:ext>
                </a:extLst>
              </p:cNvPr>
              <p:cNvSpPr/>
              <p:nvPr/>
            </p:nvSpPr>
            <p:spPr>
              <a:xfrm>
                <a:off x="6512613" y="2785188"/>
                <a:ext cx="457200" cy="457200"/>
              </a:xfrm>
              <a:prstGeom prst="cube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0" name="Cube 99">
                <a:extLst>
                  <a:ext uri="{FF2B5EF4-FFF2-40B4-BE49-F238E27FC236}">
                    <a16:creationId xmlns:a16="http://schemas.microsoft.com/office/drawing/2014/main" id="{28BE7A0A-B543-67E7-CFDC-57FC36A888E8}"/>
                  </a:ext>
                </a:extLst>
              </p:cNvPr>
              <p:cNvSpPr/>
              <p:nvPr/>
            </p:nvSpPr>
            <p:spPr>
              <a:xfrm>
                <a:off x="6850070" y="2785188"/>
                <a:ext cx="457200" cy="457200"/>
              </a:xfrm>
              <a:prstGeom prst="cube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2" name="Cube 101">
                <a:extLst>
                  <a:ext uri="{FF2B5EF4-FFF2-40B4-BE49-F238E27FC236}">
                    <a16:creationId xmlns:a16="http://schemas.microsoft.com/office/drawing/2014/main" id="{7D83CDED-E283-4779-DE45-EDBAC9ADA07A}"/>
                  </a:ext>
                </a:extLst>
              </p:cNvPr>
              <p:cNvSpPr/>
              <p:nvPr/>
            </p:nvSpPr>
            <p:spPr>
              <a:xfrm>
                <a:off x="7524984" y="2785188"/>
                <a:ext cx="457200" cy="457200"/>
              </a:xfrm>
              <a:prstGeom prst="cube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3" name="Cube 102">
                <a:extLst>
                  <a:ext uri="{FF2B5EF4-FFF2-40B4-BE49-F238E27FC236}">
                    <a16:creationId xmlns:a16="http://schemas.microsoft.com/office/drawing/2014/main" id="{A30AC774-53D0-BD74-CC43-B09FEF03DEA3}"/>
                  </a:ext>
                </a:extLst>
              </p:cNvPr>
              <p:cNvSpPr/>
              <p:nvPr/>
            </p:nvSpPr>
            <p:spPr>
              <a:xfrm>
                <a:off x="8082285" y="2908445"/>
                <a:ext cx="457200" cy="457200"/>
              </a:xfrm>
              <a:prstGeom prst="cube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4" name="Cube 103">
                <a:extLst>
                  <a:ext uri="{FF2B5EF4-FFF2-40B4-BE49-F238E27FC236}">
                    <a16:creationId xmlns:a16="http://schemas.microsoft.com/office/drawing/2014/main" id="{CC16155A-C04F-CC56-B72C-01B6B34105C4}"/>
                  </a:ext>
                </a:extLst>
              </p:cNvPr>
              <p:cNvSpPr/>
              <p:nvPr/>
            </p:nvSpPr>
            <p:spPr>
              <a:xfrm>
                <a:off x="8419742" y="2908445"/>
                <a:ext cx="457200" cy="457200"/>
              </a:xfrm>
              <a:prstGeom prst="cube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5" name="Cube 104">
                <a:extLst>
                  <a:ext uri="{FF2B5EF4-FFF2-40B4-BE49-F238E27FC236}">
                    <a16:creationId xmlns:a16="http://schemas.microsoft.com/office/drawing/2014/main" id="{1F86C315-8D2F-42D8-2BED-26B22D259AA4}"/>
                  </a:ext>
                </a:extLst>
              </p:cNvPr>
              <p:cNvSpPr/>
              <p:nvPr/>
            </p:nvSpPr>
            <p:spPr>
              <a:xfrm>
                <a:off x="8757199" y="2908445"/>
                <a:ext cx="457200" cy="457200"/>
              </a:xfrm>
              <a:prstGeom prst="cube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6" name="Cube 105">
                <a:extLst>
                  <a:ext uri="{FF2B5EF4-FFF2-40B4-BE49-F238E27FC236}">
                    <a16:creationId xmlns:a16="http://schemas.microsoft.com/office/drawing/2014/main" id="{B3DB32C3-B5C4-E7A1-A601-E1479AE6C2BD}"/>
                  </a:ext>
                </a:extLst>
              </p:cNvPr>
              <p:cNvSpPr/>
              <p:nvPr/>
            </p:nvSpPr>
            <p:spPr>
              <a:xfrm>
                <a:off x="7973428" y="3017302"/>
                <a:ext cx="457200" cy="457200"/>
              </a:xfrm>
              <a:prstGeom prst="cube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7" name="Cube 106">
                <a:extLst>
                  <a:ext uri="{FF2B5EF4-FFF2-40B4-BE49-F238E27FC236}">
                    <a16:creationId xmlns:a16="http://schemas.microsoft.com/office/drawing/2014/main" id="{33D07DF7-8299-1DE9-E42D-2DD487C0DD20}"/>
                  </a:ext>
                </a:extLst>
              </p:cNvPr>
              <p:cNvSpPr/>
              <p:nvPr/>
            </p:nvSpPr>
            <p:spPr>
              <a:xfrm>
                <a:off x="8310885" y="3017302"/>
                <a:ext cx="457200" cy="457200"/>
              </a:xfrm>
              <a:prstGeom prst="cube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8" name="Cube 107">
                <a:extLst>
                  <a:ext uri="{FF2B5EF4-FFF2-40B4-BE49-F238E27FC236}">
                    <a16:creationId xmlns:a16="http://schemas.microsoft.com/office/drawing/2014/main" id="{04969493-9844-6B8C-7C32-F6FD66DCB97D}"/>
                  </a:ext>
                </a:extLst>
              </p:cNvPr>
              <p:cNvSpPr/>
              <p:nvPr/>
            </p:nvSpPr>
            <p:spPr>
              <a:xfrm>
                <a:off x="8648342" y="3017302"/>
                <a:ext cx="457200" cy="457200"/>
              </a:xfrm>
              <a:prstGeom prst="cube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9" name="Cube 108">
                <a:extLst>
                  <a:ext uri="{FF2B5EF4-FFF2-40B4-BE49-F238E27FC236}">
                    <a16:creationId xmlns:a16="http://schemas.microsoft.com/office/drawing/2014/main" id="{14238C01-CB34-A250-EFEF-59E81379188B}"/>
                  </a:ext>
                </a:extLst>
              </p:cNvPr>
              <p:cNvSpPr/>
              <p:nvPr/>
            </p:nvSpPr>
            <p:spPr>
              <a:xfrm>
                <a:off x="7864571" y="3122645"/>
                <a:ext cx="457200" cy="457200"/>
              </a:xfrm>
              <a:prstGeom prst="cube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0" name="Cube 109">
                <a:extLst>
                  <a:ext uri="{FF2B5EF4-FFF2-40B4-BE49-F238E27FC236}">
                    <a16:creationId xmlns:a16="http://schemas.microsoft.com/office/drawing/2014/main" id="{3E9493FB-0342-F2DF-90CB-45D6100F40F6}"/>
                  </a:ext>
                </a:extLst>
              </p:cNvPr>
              <p:cNvSpPr/>
              <p:nvPr/>
            </p:nvSpPr>
            <p:spPr>
              <a:xfrm>
                <a:off x="8202028" y="3122645"/>
                <a:ext cx="457200" cy="457200"/>
              </a:xfrm>
              <a:prstGeom prst="cube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1" name="Cube 110">
                <a:extLst>
                  <a:ext uri="{FF2B5EF4-FFF2-40B4-BE49-F238E27FC236}">
                    <a16:creationId xmlns:a16="http://schemas.microsoft.com/office/drawing/2014/main" id="{2DF1474F-1F7C-FDDC-B2EA-E8F70C26C7FE}"/>
                  </a:ext>
                </a:extLst>
              </p:cNvPr>
              <p:cNvSpPr/>
              <p:nvPr/>
            </p:nvSpPr>
            <p:spPr>
              <a:xfrm>
                <a:off x="8539485" y="3122645"/>
                <a:ext cx="457200" cy="457200"/>
              </a:xfrm>
              <a:prstGeom prst="cube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2" name="Cube 111">
                <a:extLst>
                  <a:ext uri="{FF2B5EF4-FFF2-40B4-BE49-F238E27FC236}">
                    <a16:creationId xmlns:a16="http://schemas.microsoft.com/office/drawing/2014/main" id="{97A7A42E-8642-AB59-4EDE-88581922AE3E}"/>
                  </a:ext>
                </a:extLst>
              </p:cNvPr>
              <p:cNvSpPr/>
              <p:nvPr/>
            </p:nvSpPr>
            <p:spPr>
              <a:xfrm>
                <a:off x="8876942" y="3122645"/>
                <a:ext cx="457200" cy="457200"/>
              </a:xfrm>
              <a:prstGeom prst="cube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3" name="Cube 112">
                <a:extLst>
                  <a:ext uri="{FF2B5EF4-FFF2-40B4-BE49-F238E27FC236}">
                    <a16:creationId xmlns:a16="http://schemas.microsoft.com/office/drawing/2014/main" id="{4A0DAAD5-7867-6DE1-3DF2-1732E5EAAE53}"/>
                  </a:ext>
                </a:extLst>
              </p:cNvPr>
              <p:cNvSpPr/>
              <p:nvPr/>
            </p:nvSpPr>
            <p:spPr>
              <a:xfrm>
                <a:off x="7864571" y="2785188"/>
                <a:ext cx="457200" cy="457200"/>
              </a:xfrm>
              <a:prstGeom prst="cube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4" name="Cube 113">
                <a:extLst>
                  <a:ext uri="{FF2B5EF4-FFF2-40B4-BE49-F238E27FC236}">
                    <a16:creationId xmlns:a16="http://schemas.microsoft.com/office/drawing/2014/main" id="{AC710F34-9A52-EE90-20DF-1C7DC619B58F}"/>
                  </a:ext>
                </a:extLst>
              </p:cNvPr>
              <p:cNvSpPr/>
              <p:nvPr/>
            </p:nvSpPr>
            <p:spPr>
              <a:xfrm>
                <a:off x="8202028" y="2785188"/>
                <a:ext cx="457200" cy="457200"/>
              </a:xfrm>
              <a:prstGeom prst="cube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5" name="Cube 114">
                <a:extLst>
                  <a:ext uri="{FF2B5EF4-FFF2-40B4-BE49-F238E27FC236}">
                    <a16:creationId xmlns:a16="http://schemas.microsoft.com/office/drawing/2014/main" id="{300B1D53-17CF-383C-BE41-C158A7F2C640}"/>
                  </a:ext>
                </a:extLst>
              </p:cNvPr>
              <p:cNvSpPr/>
              <p:nvPr/>
            </p:nvSpPr>
            <p:spPr>
              <a:xfrm>
                <a:off x="8539485" y="2785188"/>
                <a:ext cx="457200" cy="457200"/>
              </a:xfrm>
              <a:prstGeom prst="cube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6" name="Cube 115">
                <a:extLst>
                  <a:ext uri="{FF2B5EF4-FFF2-40B4-BE49-F238E27FC236}">
                    <a16:creationId xmlns:a16="http://schemas.microsoft.com/office/drawing/2014/main" id="{CB03BD60-0FAE-75E1-0740-B025E5C00055}"/>
                  </a:ext>
                </a:extLst>
              </p:cNvPr>
              <p:cNvSpPr/>
              <p:nvPr/>
            </p:nvSpPr>
            <p:spPr>
              <a:xfrm>
                <a:off x="8876942" y="2785188"/>
                <a:ext cx="457200" cy="457200"/>
              </a:xfrm>
              <a:prstGeom prst="cube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7" name="Cube 116">
                <a:extLst>
                  <a:ext uri="{FF2B5EF4-FFF2-40B4-BE49-F238E27FC236}">
                    <a16:creationId xmlns:a16="http://schemas.microsoft.com/office/drawing/2014/main" id="{6BC99EA1-24EB-359E-5813-407DD275B933}"/>
                  </a:ext>
                </a:extLst>
              </p:cNvPr>
              <p:cNvSpPr/>
              <p:nvPr/>
            </p:nvSpPr>
            <p:spPr>
              <a:xfrm>
                <a:off x="4022743" y="2227436"/>
                <a:ext cx="457200" cy="457200"/>
              </a:xfrm>
              <a:prstGeom prst="cube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8" name="Cube 117">
                <a:extLst>
                  <a:ext uri="{FF2B5EF4-FFF2-40B4-BE49-F238E27FC236}">
                    <a16:creationId xmlns:a16="http://schemas.microsoft.com/office/drawing/2014/main" id="{F007C69C-7D72-1B5D-863E-F91776ACA611}"/>
                  </a:ext>
                </a:extLst>
              </p:cNvPr>
              <p:cNvSpPr/>
              <p:nvPr/>
            </p:nvSpPr>
            <p:spPr>
              <a:xfrm>
                <a:off x="4360200" y="2227436"/>
                <a:ext cx="457200" cy="457200"/>
              </a:xfrm>
              <a:prstGeom prst="cube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9" name="Cube 118">
                <a:extLst>
                  <a:ext uri="{FF2B5EF4-FFF2-40B4-BE49-F238E27FC236}">
                    <a16:creationId xmlns:a16="http://schemas.microsoft.com/office/drawing/2014/main" id="{272E345B-52CB-58CB-4255-258A8F4E081C}"/>
                  </a:ext>
                </a:extLst>
              </p:cNvPr>
              <p:cNvSpPr/>
              <p:nvPr/>
            </p:nvSpPr>
            <p:spPr>
              <a:xfrm>
                <a:off x="4697657" y="2227436"/>
                <a:ext cx="457200" cy="457200"/>
              </a:xfrm>
              <a:prstGeom prst="cube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0" name="Cube 119">
                <a:extLst>
                  <a:ext uri="{FF2B5EF4-FFF2-40B4-BE49-F238E27FC236}">
                    <a16:creationId xmlns:a16="http://schemas.microsoft.com/office/drawing/2014/main" id="{9A53D426-2D41-53F0-9F6E-2AD925CB7FDA}"/>
                  </a:ext>
                </a:extLst>
              </p:cNvPr>
              <p:cNvSpPr/>
              <p:nvPr/>
            </p:nvSpPr>
            <p:spPr>
              <a:xfrm>
                <a:off x="3913886" y="2336293"/>
                <a:ext cx="457200" cy="457200"/>
              </a:xfrm>
              <a:prstGeom prst="cube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1" name="Cube 120">
                <a:extLst>
                  <a:ext uri="{FF2B5EF4-FFF2-40B4-BE49-F238E27FC236}">
                    <a16:creationId xmlns:a16="http://schemas.microsoft.com/office/drawing/2014/main" id="{BEA864A8-E9B9-BE0A-8ED3-D0B4140A08FA}"/>
                  </a:ext>
                </a:extLst>
              </p:cNvPr>
              <p:cNvSpPr/>
              <p:nvPr/>
            </p:nvSpPr>
            <p:spPr>
              <a:xfrm>
                <a:off x="4251343" y="2336293"/>
                <a:ext cx="457200" cy="457200"/>
              </a:xfrm>
              <a:prstGeom prst="cube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2" name="Cube 121">
                <a:extLst>
                  <a:ext uri="{FF2B5EF4-FFF2-40B4-BE49-F238E27FC236}">
                    <a16:creationId xmlns:a16="http://schemas.microsoft.com/office/drawing/2014/main" id="{2FD77FBC-8A2D-2B8F-65F0-9679D83C4DC9}"/>
                  </a:ext>
                </a:extLst>
              </p:cNvPr>
              <p:cNvSpPr/>
              <p:nvPr/>
            </p:nvSpPr>
            <p:spPr>
              <a:xfrm>
                <a:off x="4588800" y="2336293"/>
                <a:ext cx="457200" cy="457200"/>
              </a:xfrm>
              <a:prstGeom prst="cube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3" name="Cube 122">
                <a:extLst>
                  <a:ext uri="{FF2B5EF4-FFF2-40B4-BE49-F238E27FC236}">
                    <a16:creationId xmlns:a16="http://schemas.microsoft.com/office/drawing/2014/main" id="{6E9EED36-DFCC-49F9-0AFD-E17104A793FF}"/>
                  </a:ext>
                </a:extLst>
              </p:cNvPr>
              <p:cNvSpPr/>
              <p:nvPr/>
            </p:nvSpPr>
            <p:spPr>
              <a:xfrm>
                <a:off x="3805029" y="2441636"/>
                <a:ext cx="457200" cy="457200"/>
              </a:xfrm>
              <a:prstGeom prst="cube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4" name="Cube 123">
                <a:extLst>
                  <a:ext uri="{FF2B5EF4-FFF2-40B4-BE49-F238E27FC236}">
                    <a16:creationId xmlns:a16="http://schemas.microsoft.com/office/drawing/2014/main" id="{936A08EA-5711-9EA7-6F7F-AF14FF070CB7}"/>
                  </a:ext>
                </a:extLst>
              </p:cNvPr>
              <p:cNvSpPr/>
              <p:nvPr/>
            </p:nvSpPr>
            <p:spPr>
              <a:xfrm>
                <a:off x="4142486" y="2441636"/>
                <a:ext cx="457200" cy="457200"/>
              </a:xfrm>
              <a:prstGeom prst="cube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5" name="Cube 124">
                <a:extLst>
                  <a:ext uri="{FF2B5EF4-FFF2-40B4-BE49-F238E27FC236}">
                    <a16:creationId xmlns:a16="http://schemas.microsoft.com/office/drawing/2014/main" id="{9DF8E2BC-0F33-CB20-4FD7-4F51DC901FC2}"/>
                  </a:ext>
                </a:extLst>
              </p:cNvPr>
              <p:cNvSpPr/>
              <p:nvPr/>
            </p:nvSpPr>
            <p:spPr>
              <a:xfrm>
                <a:off x="4479943" y="2441636"/>
                <a:ext cx="457200" cy="457200"/>
              </a:xfrm>
              <a:prstGeom prst="cube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6" name="Cube 125">
                <a:extLst>
                  <a:ext uri="{FF2B5EF4-FFF2-40B4-BE49-F238E27FC236}">
                    <a16:creationId xmlns:a16="http://schemas.microsoft.com/office/drawing/2014/main" id="{1AA03C7E-E73C-4ACF-605E-6ABB140B24A8}"/>
                  </a:ext>
                </a:extLst>
              </p:cNvPr>
              <p:cNvSpPr/>
              <p:nvPr/>
            </p:nvSpPr>
            <p:spPr>
              <a:xfrm>
                <a:off x="4817400" y="2441636"/>
                <a:ext cx="457200" cy="457200"/>
              </a:xfrm>
              <a:prstGeom prst="cube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7" name="Cube 126">
                <a:extLst>
                  <a:ext uri="{FF2B5EF4-FFF2-40B4-BE49-F238E27FC236}">
                    <a16:creationId xmlns:a16="http://schemas.microsoft.com/office/drawing/2014/main" id="{2860B45D-A238-13A1-3D99-13ACE6713780}"/>
                  </a:ext>
                </a:extLst>
              </p:cNvPr>
              <p:cNvSpPr/>
              <p:nvPr/>
            </p:nvSpPr>
            <p:spPr>
              <a:xfrm>
                <a:off x="3805029" y="2104179"/>
                <a:ext cx="457200" cy="457200"/>
              </a:xfrm>
              <a:prstGeom prst="cube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8" name="Cube 127">
                <a:extLst>
                  <a:ext uri="{FF2B5EF4-FFF2-40B4-BE49-F238E27FC236}">
                    <a16:creationId xmlns:a16="http://schemas.microsoft.com/office/drawing/2014/main" id="{01767D3E-4DBD-35A9-097E-AB9D07032D62}"/>
                  </a:ext>
                </a:extLst>
              </p:cNvPr>
              <p:cNvSpPr/>
              <p:nvPr/>
            </p:nvSpPr>
            <p:spPr>
              <a:xfrm>
                <a:off x="4142486" y="2104179"/>
                <a:ext cx="457200" cy="457200"/>
              </a:xfrm>
              <a:prstGeom prst="cube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9" name="Cube 128">
                <a:extLst>
                  <a:ext uri="{FF2B5EF4-FFF2-40B4-BE49-F238E27FC236}">
                    <a16:creationId xmlns:a16="http://schemas.microsoft.com/office/drawing/2014/main" id="{61F61DD9-D307-17CB-FFE3-4B3651D9D668}"/>
                  </a:ext>
                </a:extLst>
              </p:cNvPr>
              <p:cNvSpPr/>
              <p:nvPr/>
            </p:nvSpPr>
            <p:spPr>
              <a:xfrm>
                <a:off x="4479943" y="2104179"/>
                <a:ext cx="457200" cy="457200"/>
              </a:xfrm>
              <a:prstGeom prst="cube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0" name="Cube 129">
                <a:extLst>
                  <a:ext uri="{FF2B5EF4-FFF2-40B4-BE49-F238E27FC236}">
                    <a16:creationId xmlns:a16="http://schemas.microsoft.com/office/drawing/2014/main" id="{F20FCBFE-2D34-6E74-10E2-8B526B1D6131}"/>
                  </a:ext>
                </a:extLst>
              </p:cNvPr>
              <p:cNvSpPr/>
              <p:nvPr/>
            </p:nvSpPr>
            <p:spPr>
              <a:xfrm>
                <a:off x="4817400" y="2104179"/>
                <a:ext cx="457200" cy="457200"/>
              </a:xfrm>
              <a:prstGeom prst="cube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1" name="Cube 130">
                <a:extLst>
                  <a:ext uri="{FF2B5EF4-FFF2-40B4-BE49-F238E27FC236}">
                    <a16:creationId xmlns:a16="http://schemas.microsoft.com/office/drawing/2014/main" id="{659BA084-8F27-7F5A-9E0C-8EBDB323F051}"/>
                  </a:ext>
                </a:extLst>
              </p:cNvPr>
              <p:cNvSpPr/>
              <p:nvPr/>
            </p:nvSpPr>
            <p:spPr>
              <a:xfrm>
                <a:off x="5374701" y="2227436"/>
                <a:ext cx="457200" cy="457200"/>
              </a:xfrm>
              <a:prstGeom prst="cube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2" name="Cube 131">
                <a:extLst>
                  <a:ext uri="{FF2B5EF4-FFF2-40B4-BE49-F238E27FC236}">
                    <a16:creationId xmlns:a16="http://schemas.microsoft.com/office/drawing/2014/main" id="{F967020F-C779-CB3B-7877-B66AAE07BA63}"/>
                  </a:ext>
                </a:extLst>
              </p:cNvPr>
              <p:cNvSpPr/>
              <p:nvPr/>
            </p:nvSpPr>
            <p:spPr>
              <a:xfrm>
                <a:off x="5712158" y="2227436"/>
                <a:ext cx="457200" cy="457200"/>
              </a:xfrm>
              <a:prstGeom prst="cube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3" name="Cube 132">
                <a:extLst>
                  <a:ext uri="{FF2B5EF4-FFF2-40B4-BE49-F238E27FC236}">
                    <a16:creationId xmlns:a16="http://schemas.microsoft.com/office/drawing/2014/main" id="{F0C20258-7612-C397-279F-375CFC18FFAD}"/>
                  </a:ext>
                </a:extLst>
              </p:cNvPr>
              <p:cNvSpPr/>
              <p:nvPr/>
            </p:nvSpPr>
            <p:spPr>
              <a:xfrm>
                <a:off x="6049615" y="2227436"/>
                <a:ext cx="457200" cy="457200"/>
              </a:xfrm>
              <a:prstGeom prst="cube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4" name="Cube 133">
                <a:extLst>
                  <a:ext uri="{FF2B5EF4-FFF2-40B4-BE49-F238E27FC236}">
                    <a16:creationId xmlns:a16="http://schemas.microsoft.com/office/drawing/2014/main" id="{E99F0ED5-0F12-F3F6-0C44-585C82877D80}"/>
                  </a:ext>
                </a:extLst>
              </p:cNvPr>
              <p:cNvSpPr/>
              <p:nvPr/>
            </p:nvSpPr>
            <p:spPr>
              <a:xfrm>
                <a:off x="5265844" y="2336293"/>
                <a:ext cx="457200" cy="457200"/>
              </a:xfrm>
              <a:prstGeom prst="cube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5" name="Cube 134">
                <a:extLst>
                  <a:ext uri="{FF2B5EF4-FFF2-40B4-BE49-F238E27FC236}">
                    <a16:creationId xmlns:a16="http://schemas.microsoft.com/office/drawing/2014/main" id="{250C906D-DEF9-B711-12F4-19C4731536FA}"/>
                  </a:ext>
                </a:extLst>
              </p:cNvPr>
              <p:cNvSpPr/>
              <p:nvPr/>
            </p:nvSpPr>
            <p:spPr>
              <a:xfrm>
                <a:off x="5603301" y="2336293"/>
                <a:ext cx="457200" cy="457200"/>
              </a:xfrm>
              <a:prstGeom prst="cube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6" name="Cube 135">
                <a:extLst>
                  <a:ext uri="{FF2B5EF4-FFF2-40B4-BE49-F238E27FC236}">
                    <a16:creationId xmlns:a16="http://schemas.microsoft.com/office/drawing/2014/main" id="{9279E980-B761-B76A-BECC-5817661C059A}"/>
                  </a:ext>
                </a:extLst>
              </p:cNvPr>
              <p:cNvSpPr/>
              <p:nvPr/>
            </p:nvSpPr>
            <p:spPr>
              <a:xfrm>
                <a:off x="5940758" y="2336293"/>
                <a:ext cx="457200" cy="457200"/>
              </a:xfrm>
              <a:prstGeom prst="cube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7" name="Cube 136">
                <a:extLst>
                  <a:ext uri="{FF2B5EF4-FFF2-40B4-BE49-F238E27FC236}">
                    <a16:creationId xmlns:a16="http://schemas.microsoft.com/office/drawing/2014/main" id="{DC0152FE-2F75-C2A1-68EF-AD181A093C86}"/>
                  </a:ext>
                </a:extLst>
              </p:cNvPr>
              <p:cNvSpPr/>
              <p:nvPr/>
            </p:nvSpPr>
            <p:spPr>
              <a:xfrm>
                <a:off x="5156987" y="2441636"/>
                <a:ext cx="457200" cy="457200"/>
              </a:xfrm>
              <a:prstGeom prst="cube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8" name="Cube 137">
                <a:extLst>
                  <a:ext uri="{FF2B5EF4-FFF2-40B4-BE49-F238E27FC236}">
                    <a16:creationId xmlns:a16="http://schemas.microsoft.com/office/drawing/2014/main" id="{73678A8E-9417-AFFA-7AF6-E692EBFF1BCF}"/>
                  </a:ext>
                </a:extLst>
              </p:cNvPr>
              <p:cNvSpPr/>
              <p:nvPr/>
            </p:nvSpPr>
            <p:spPr>
              <a:xfrm>
                <a:off x="5494444" y="2441636"/>
                <a:ext cx="457200" cy="457200"/>
              </a:xfrm>
              <a:prstGeom prst="cube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9" name="Cube 138">
                <a:extLst>
                  <a:ext uri="{FF2B5EF4-FFF2-40B4-BE49-F238E27FC236}">
                    <a16:creationId xmlns:a16="http://schemas.microsoft.com/office/drawing/2014/main" id="{04BA8A89-9B77-82C4-7DE3-0CEABBAD06B0}"/>
                  </a:ext>
                </a:extLst>
              </p:cNvPr>
              <p:cNvSpPr/>
              <p:nvPr/>
            </p:nvSpPr>
            <p:spPr>
              <a:xfrm>
                <a:off x="5831901" y="2441636"/>
                <a:ext cx="457200" cy="457200"/>
              </a:xfrm>
              <a:prstGeom prst="cube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0" name="Cube 139">
                <a:extLst>
                  <a:ext uri="{FF2B5EF4-FFF2-40B4-BE49-F238E27FC236}">
                    <a16:creationId xmlns:a16="http://schemas.microsoft.com/office/drawing/2014/main" id="{6CB9BCB4-AF1C-B29D-F43C-A2EE3FDCC21C}"/>
                  </a:ext>
                </a:extLst>
              </p:cNvPr>
              <p:cNvSpPr/>
              <p:nvPr/>
            </p:nvSpPr>
            <p:spPr>
              <a:xfrm>
                <a:off x="6169358" y="2441636"/>
                <a:ext cx="457200" cy="457200"/>
              </a:xfrm>
              <a:prstGeom prst="cube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1" name="Cube 140">
                <a:extLst>
                  <a:ext uri="{FF2B5EF4-FFF2-40B4-BE49-F238E27FC236}">
                    <a16:creationId xmlns:a16="http://schemas.microsoft.com/office/drawing/2014/main" id="{03A9AB13-633C-B7E2-402A-E171832DBC23}"/>
                  </a:ext>
                </a:extLst>
              </p:cNvPr>
              <p:cNvSpPr/>
              <p:nvPr/>
            </p:nvSpPr>
            <p:spPr>
              <a:xfrm>
                <a:off x="5156987" y="2104179"/>
                <a:ext cx="457200" cy="457200"/>
              </a:xfrm>
              <a:prstGeom prst="cube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2" name="Cube 141">
                <a:extLst>
                  <a:ext uri="{FF2B5EF4-FFF2-40B4-BE49-F238E27FC236}">
                    <a16:creationId xmlns:a16="http://schemas.microsoft.com/office/drawing/2014/main" id="{928EA502-5CB8-9F71-E452-9628F4CAD29D}"/>
                  </a:ext>
                </a:extLst>
              </p:cNvPr>
              <p:cNvSpPr/>
              <p:nvPr/>
            </p:nvSpPr>
            <p:spPr>
              <a:xfrm>
                <a:off x="5494444" y="2104179"/>
                <a:ext cx="457200" cy="457200"/>
              </a:xfrm>
              <a:prstGeom prst="cube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3" name="Cube 142">
                <a:extLst>
                  <a:ext uri="{FF2B5EF4-FFF2-40B4-BE49-F238E27FC236}">
                    <a16:creationId xmlns:a16="http://schemas.microsoft.com/office/drawing/2014/main" id="{7CFAE8B1-D16A-F809-C2CA-61A2C4D1979E}"/>
                  </a:ext>
                </a:extLst>
              </p:cNvPr>
              <p:cNvSpPr/>
              <p:nvPr/>
            </p:nvSpPr>
            <p:spPr>
              <a:xfrm>
                <a:off x="5831901" y="2104179"/>
                <a:ext cx="457200" cy="457200"/>
              </a:xfrm>
              <a:prstGeom prst="cube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4" name="Cube 143">
                <a:extLst>
                  <a:ext uri="{FF2B5EF4-FFF2-40B4-BE49-F238E27FC236}">
                    <a16:creationId xmlns:a16="http://schemas.microsoft.com/office/drawing/2014/main" id="{AA198B35-86ED-DC8E-6B88-719F35A5E068}"/>
                  </a:ext>
                </a:extLst>
              </p:cNvPr>
              <p:cNvSpPr/>
              <p:nvPr/>
            </p:nvSpPr>
            <p:spPr>
              <a:xfrm>
                <a:off x="6169358" y="2104179"/>
                <a:ext cx="457200" cy="457200"/>
              </a:xfrm>
              <a:prstGeom prst="cube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5" name="Cube 144">
                <a:extLst>
                  <a:ext uri="{FF2B5EF4-FFF2-40B4-BE49-F238E27FC236}">
                    <a16:creationId xmlns:a16="http://schemas.microsoft.com/office/drawing/2014/main" id="{B5BE8738-BBE6-1CF8-1865-20E364A0FE98}"/>
                  </a:ext>
                </a:extLst>
              </p:cNvPr>
              <p:cNvSpPr/>
              <p:nvPr/>
            </p:nvSpPr>
            <p:spPr>
              <a:xfrm>
                <a:off x="6730327" y="2227436"/>
                <a:ext cx="457200" cy="457200"/>
              </a:xfrm>
              <a:prstGeom prst="cube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8" name="Cube 147">
                <a:extLst>
                  <a:ext uri="{FF2B5EF4-FFF2-40B4-BE49-F238E27FC236}">
                    <a16:creationId xmlns:a16="http://schemas.microsoft.com/office/drawing/2014/main" id="{F911DA5E-AF93-56FF-EA06-7D1C827E253F}"/>
                  </a:ext>
                </a:extLst>
              </p:cNvPr>
              <p:cNvSpPr/>
              <p:nvPr/>
            </p:nvSpPr>
            <p:spPr>
              <a:xfrm>
                <a:off x="6621470" y="2336293"/>
                <a:ext cx="457200" cy="457200"/>
              </a:xfrm>
              <a:prstGeom prst="cube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1" name="Cube 150">
                <a:extLst>
                  <a:ext uri="{FF2B5EF4-FFF2-40B4-BE49-F238E27FC236}">
                    <a16:creationId xmlns:a16="http://schemas.microsoft.com/office/drawing/2014/main" id="{A6976158-5F2C-7573-4F5F-F894B78843BE}"/>
                  </a:ext>
                </a:extLst>
              </p:cNvPr>
              <p:cNvSpPr/>
              <p:nvPr/>
            </p:nvSpPr>
            <p:spPr>
              <a:xfrm>
                <a:off x="6512613" y="2441636"/>
                <a:ext cx="457200" cy="457200"/>
              </a:xfrm>
              <a:prstGeom prst="cube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2" name="Cube 151">
                <a:extLst>
                  <a:ext uri="{FF2B5EF4-FFF2-40B4-BE49-F238E27FC236}">
                    <a16:creationId xmlns:a16="http://schemas.microsoft.com/office/drawing/2014/main" id="{83BFA52E-2C35-404C-9E68-FEDAA80C4D96}"/>
                  </a:ext>
                </a:extLst>
              </p:cNvPr>
              <p:cNvSpPr/>
              <p:nvPr/>
            </p:nvSpPr>
            <p:spPr>
              <a:xfrm>
                <a:off x="6850070" y="2441636"/>
                <a:ext cx="457200" cy="457200"/>
              </a:xfrm>
              <a:prstGeom prst="cube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4" name="Cube 153">
                <a:extLst>
                  <a:ext uri="{FF2B5EF4-FFF2-40B4-BE49-F238E27FC236}">
                    <a16:creationId xmlns:a16="http://schemas.microsoft.com/office/drawing/2014/main" id="{2000D17A-2096-E5BE-4EBE-E9A6E1692674}"/>
                  </a:ext>
                </a:extLst>
              </p:cNvPr>
              <p:cNvSpPr/>
              <p:nvPr/>
            </p:nvSpPr>
            <p:spPr>
              <a:xfrm>
                <a:off x="7524984" y="2441636"/>
                <a:ext cx="457200" cy="457200"/>
              </a:xfrm>
              <a:prstGeom prst="cube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5" name="Cube 154">
                <a:extLst>
                  <a:ext uri="{FF2B5EF4-FFF2-40B4-BE49-F238E27FC236}">
                    <a16:creationId xmlns:a16="http://schemas.microsoft.com/office/drawing/2014/main" id="{886D4387-969F-8B61-2C7E-895EF18FCC75}"/>
                  </a:ext>
                </a:extLst>
              </p:cNvPr>
              <p:cNvSpPr/>
              <p:nvPr/>
            </p:nvSpPr>
            <p:spPr>
              <a:xfrm>
                <a:off x="6512613" y="2104179"/>
                <a:ext cx="457200" cy="457200"/>
              </a:xfrm>
              <a:prstGeom prst="cube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6" name="Cube 155">
                <a:extLst>
                  <a:ext uri="{FF2B5EF4-FFF2-40B4-BE49-F238E27FC236}">
                    <a16:creationId xmlns:a16="http://schemas.microsoft.com/office/drawing/2014/main" id="{D9991589-54C3-E93A-17A3-EB2165DF9666}"/>
                  </a:ext>
                </a:extLst>
              </p:cNvPr>
              <p:cNvSpPr/>
              <p:nvPr/>
            </p:nvSpPr>
            <p:spPr>
              <a:xfrm>
                <a:off x="6850070" y="2104179"/>
                <a:ext cx="457200" cy="457200"/>
              </a:xfrm>
              <a:prstGeom prst="cube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8" name="Cube 157">
                <a:extLst>
                  <a:ext uri="{FF2B5EF4-FFF2-40B4-BE49-F238E27FC236}">
                    <a16:creationId xmlns:a16="http://schemas.microsoft.com/office/drawing/2014/main" id="{B68617E1-00F1-05E7-9553-D1A27A9BB1B8}"/>
                  </a:ext>
                </a:extLst>
              </p:cNvPr>
              <p:cNvSpPr/>
              <p:nvPr/>
            </p:nvSpPr>
            <p:spPr>
              <a:xfrm>
                <a:off x="7524984" y="2104179"/>
                <a:ext cx="457200" cy="457200"/>
              </a:xfrm>
              <a:prstGeom prst="cube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9" name="Cube 158">
                <a:extLst>
                  <a:ext uri="{FF2B5EF4-FFF2-40B4-BE49-F238E27FC236}">
                    <a16:creationId xmlns:a16="http://schemas.microsoft.com/office/drawing/2014/main" id="{124F290E-7EA9-D360-9B53-34D7DB1AF925}"/>
                  </a:ext>
                </a:extLst>
              </p:cNvPr>
              <p:cNvSpPr/>
              <p:nvPr/>
            </p:nvSpPr>
            <p:spPr>
              <a:xfrm>
                <a:off x="8082285" y="2227436"/>
                <a:ext cx="457200" cy="457200"/>
              </a:xfrm>
              <a:prstGeom prst="cube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0" name="Cube 159">
                <a:extLst>
                  <a:ext uri="{FF2B5EF4-FFF2-40B4-BE49-F238E27FC236}">
                    <a16:creationId xmlns:a16="http://schemas.microsoft.com/office/drawing/2014/main" id="{ED91B620-1DE1-B5A2-2315-F700A09010C1}"/>
                  </a:ext>
                </a:extLst>
              </p:cNvPr>
              <p:cNvSpPr/>
              <p:nvPr/>
            </p:nvSpPr>
            <p:spPr>
              <a:xfrm>
                <a:off x="8419742" y="2227436"/>
                <a:ext cx="457200" cy="457200"/>
              </a:xfrm>
              <a:prstGeom prst="cube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1" name="Cube 160">
                <a:extLst>
                  <a:ext uri="{FF2B5EF4-FFF2-40B4-BE49-F238E27FC236}">
                    <a16:creationId xmlns:a16="http://schemas.microsoft.com/office/drawing/2014/main" id="{C2D4BFF0-A15E-D121-429D-76550DE8C8C1}"/>
                  </a:ext>
                </a:extLst>
              </p:cNvPr>
              <p:cNvSpPr/>
              <p:nvPr/>
            </p:nvSpPr>
            <p:spPr>
              <a:xfrm>
                <a:off x="8757199" y="2227436"/>
                <a:ext cx="457200" cy="457200"/>
              </a:xfrm>
              <a:prstGeom prst="cube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2" name="Cube 161">
                <a:extLst>
                  <a:ext uri="{FF2B5EF4-FFF2-40B4-BE49-F238E27FC236}">
                    <a16:creationId xmlns:a16="http://schemas.microsoft.com/office/drawing/2014/main" id="{D6F8DB4C-3553-1BFC-247A-BE33C97D7EEE}"/>
                  </a:ext>
                </a:extLst>
              </p:cNvPr>
              <p:cNvSpPr/>
              <p:nvPr/>
            </p:nvSpPr>
            <p:spPr>
              <a:xfrm>
                <a:off x="7973428" y="2336293"/>
                <a:ext cx="457200" cy="457200"/>
              </a:xfrm>
              <a:prstGeom prst="cube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3" name="Cube 162">
                <a:extLst>
                  <a:ext uri="{FF2B5EF4-FFF2-40B4-BE49-F238E27FC236}">
                    <a16:creationId xmlns:a16="http://schemas.microsoft.com/office/drawing/2014/main" id="{DF64B593-2F39-3E28-59C6-41E967D41EFB}"/>
                  </a:ext>
                </a:extLst>
              </p:cNvPr>
              <p:cNvSpPr/>
              <p:nvPr/>
            </p:nvSpPr>
            <p:spPr>
              <a:xfrm>
                <a:off x="8310885" y="2336293"/>
                <a:ext cx="457200" cy="457200"/>
              </a:xfrm>
              <a:prstGeom prst="cube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4" name="Cube 163">
                <a:extLst>
                  <a:ext uri="{FF2B5EF4-FFF2-40B4-BE49-F238E27FC236}">
                    <a16:creationId xmlns:a16="http://schemas.microsoft.com/office/drawing/2014/main" id="{F6A93904-B0B3-39A3-1B6E-C60C4EFB2441}"/>
                  </a:ext>
                </a:extLst>
              </p:cNvPr>
              <p:cNvSpPr/>
              <p:nvPr/>
            </p:nvSpPr>
            <p:spPr>
              <a:xfrm>
                <a:off x="8648342" y="2336293"/>
                <a:ext cx="457200" cy="457200"/>
              </a:xfrm>
              <a:prstGeom prst="cube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5" name="Cube 164">
                <a:extLst>
                  <a:ext uri="{FF2B5EF4-FFF2-40B4-BE49-F238E27FC236}">
                    <a16:creationId xmlns:a16="http://schemas.microsoft.com/office/drawing/2014/main" id="{094BEF98-4A22-DADB-1D34-3875AE6DA222}"/>
                  </a:ext>
                </a:extLst>
              </p:cNvPr>
              <p:cNvSpPr/>
              <p:nvPr/>
            </p:nvSpPr>
            <p:spPr>
              <a:xfrm>
                <a:off x="7864571" y="2441636"/>
                <a:ext cx="457200" cy="457200"/>
              </a:xfrm>
              <a:prstGeom prst="cube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6" name="Cube 165">
                <a:extLst>
                  <a:ext uri="{FF2B5EF4-FFF2-40B4-BE49-F238E27FC236}">
                    <a16:creationId xmlns:a16="http://schemas.microsoft.com/office/drawing/2014/main" id="{F907BE0A-6572-5FFE-DADE-82AC938C4BEF}"/>
                  </a:ext>
                </a:extLst>
              </p:cNvPr>
              <p:cNvSpPr/>
              <p:nvPr/>
            </p:nvSpPr>
            <p:spPr>
              <a:xfrm>
                <a:off x="8202028" y="2441636"/>
                <a:ext cx="457200" cy="457200"/>
              </a:xfrm>
              <a:prstGeom prst="cube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7" name="Cube 166">
                <a:extLst>
                  <a:ext uri="{FF2B5EF4-FFF2-40B4-BE49-F238E27FC236}">
                    <a16:creationId xmlns:a16="http://schemas.microsoft.com/office/drawing/2014/main" id="{DCB5A2F2-0969-E1CD-C910-60E6E6F3E326}"/>
                  </a:ext>
                </a:extLst>
              </p:cNvPr>
              <p:cNvSpPr/>
              <p:nvPr/>
            </p:nvSpPr>
            <p:spPr>
              <a:xfrm>
                <a:off x="8539485" y="2441636"/>
                <a:ext cx="457200" cy="457200"/>
              </a:xfrm>
              <a:prstGeom prst="cube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8" name="Cube 167">
                <a:extLst>
                  <a:ext uri="{FF2B5EF4-FFF2-40B4-BE49-F238E27FC236}">
                    <a16:creationId xmlns:a16="http://schemas.microsoft.com/office/drawing/2014/main" id="{B61FEB44-7E22-EEB5-4EE4-97DBA488895E}"/>
                  </a:ext>
                </a:extLst>
              </p:cNvPr>
              <p:cNvSpPr/>
              <p:nvPr/>
            </p:nvSpPr>
            <p:spPr>
              <a:xfrm>
                <a:off x="8876942" y="2441636"/>
                <a:ext cx="457200" cy="457200"/>
              </a:xfrm>
              <a:prstGeom prst="cube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9" name="Cube 168">
                <a:extLst>
                  <a:ext uri="{FF2B5EF4-FFF2-40B4-BE49-F238E27FC236}">
                    <a16:creationId xmlns:a16="http://schemas.microsoft.com/office/drawing/2014/main" id="{CDD53AA9-A586-024B-ACFD-2136452F13D9}"/>
                  </a:ext>
                </a:extLst>
              </p:cNvPr>
              <p:cNvSpPr/>
              <p:nvPr/>
            </p:nvSpPr>
            <p:spPr>
              <a:xfrm>
                <a:off x="7864571" y="2104179"/>
                <a:ext cx="457200" cy="457200"/>
              </a:xfrm>
              <a:prstGeom prst="cube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70" name="Cube 169">
                <a:extLst>
                  <a:ext uri="{FF2B5EF4-FFF2-40B4-BE49-F238E27FC236}">
                    <a16:creationId xmlns:a16="http://schemas.microsoft.com/office/drawing/2014/main" id="{BAAC6C89-3A96-C6F4-407A-E253FC61B746}"/>
                  </a:ext>
                </a:extLst>
              </p:cNvPr>
              <p:cNvSpPr/>
              <p:nvPr/>
            </p:nvSpPr>
            <p:spPr>
              <a:xfrm>
                <a:off x="8202028" y="2104179"/>
                <a:ext cx="457200" cy="457200"/>
              </a:xfrm>
              <a:prstGeom prst="cube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71" name="Cube 170">
                <a:extLst>
                  <a:ext uri="{FF2B5EF4-FFF2-40B4-BE49-F238E27FC236}">
                    <a16:creationId xmlns:a16="http://schemas.microsoft.com/office/drawing/2014/main" id="{119378AB-5D53-1CE1-E5F8-AF56ED0C39CC}"/>
                  </a:ext>
                </a:extLst>
              </p:cNvPr>
              <p:cNvSpPr/>
              <p:nvPr/>
            </p:nvSpPr>
            <p:spPr>
              <a:xfrm>
                <a:off x="8539485" y="2104179"/>
                <a:ext cx="457200" cy="457200"/>
              </a:xfrm>
              <a:prstGeom prst="cube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72" name="Cube 171">
                <a:extLst>
                  <a:ext uri="{FF2B5EF4-FFF2-40B4-BE49-F238E27FC236}">
                    <a16:creationId xmlns:a16="http://schemas.microsoft.com/office/drawing/2014/main" id="{95F6D9A6-B331-D927-C912-B3F52660D680}"/>
                  </a:ext>
                </a:extLst>
              </p:cNvPr>
              <p:cNvSpPr/>
              <p:nvPr/>
            </p:nvSpPr>
            <p:spPr>
              <a:xfrm>
                <a:off x="8876942" y="2104179"/>
                <a:ext cx="457200" cy="457200"/>
              </a:xfrm>
              <a:prstGeom prst="cube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83" name="Cube 182">
                <a:extLst>
                  <a:ext uri="{FF2B5EF4-FFF2-40B4-BE49-F238E27FC236}">
                    <a16:creationId xmlns:a16="http://schemas.microsoft.com/office/drawing/2014/main" id="{9155B32C-4B1C-E112-D000-9841E481CD8E}"/>
                  </a:ext>
                </a:extLst>
              </p:cNvPr>
              <p:cNvSpPr/>
              <p:nvPr/>
            </p:nvSpPr>
            <p:spPr>
              <a:xfrm>
                <a:off x="3804901" y="1429265"/>
                <a:ext cx="457200" cy="457200"/>
              </a:xfrm>
              <a:prstGeom prst="cube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84" name="Cube 183">
                <a:extLst>
                  <a:ext uri="{FF2B5EF4-FFF2-40B4-BE49-F238E27FC236}">
                    <a16:creationId xmlns:a16="http://schemas.microsoft.com/office/drawing/2014/main" id="{73894A6B-E44A-A120-8038-5BEC05322592}"/>
                  </a:ext>
                </a:extLst>
              </p:cNvPr>
              <p:cNvSpPr/>
              <p:nvPr/>
            </p:nvSpPr>
            <p:spPr>
              <a:xfrm>
                <a:off x="4142358" y="1429265"/>
                <a:ext cx="457200" cy="457200"/>
              </a:xfrm>
              <a:prstGeom prst="cube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85" name="Cube 184">
                <a:extLst>
                  <a:ext uri="{FF2B5EF4-FFF2-40B4-BE49-F238E27FC236}">
                    <a16:creationId xmlns:a16="http://schemas.microsoft.com/office/drawing/2014/main" id="{529547C4-2DD8-D08B-E095-F566FC3A77F7}"/>
                  </a:ext>
                </a:extLst>
              </p:cNvPr>
              <p:cNvSpPr/>
              <p:nvPr/>
            </p:nvSpPr>
            <p:spPr>
              <a:xfrm>
                <a:off x="4479815" y="1429265"/>
                <a:ext cx="457200" cy="457200"/>
              </a:xfrm>
              <a:prstGeom prst="cube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86" name="Cube 185">
                <a:extLst>
                  <a:ext uri="{FF2B5EF4-FFF2-40B4-BE49-F238E27FC236}">
                    <a16:creationId xmlns:a16="http://schemas.microsoft.com/office/drawing/2014/main" id="{A8F82825-5AE7-FEF5-05BB-29FD69F576FF}"/>
                  </a:ext>
                </a:extLst>
              </p:cNvPr>
              <p:cNvSpPr/>
              <p:nvPr/>
            </p:nvSpPr>
            <p:spPr>
              <a:xfrm>
                <a:off x="4817272" y="1429265"/>
                <a:ext cx="457200" cy="457200"/>
              </a:xfrm>
              <a:prstGeom prst="cube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97" name="Cube 196">
                <a:extLst>
                  <a:ext uri="{FF2B5EF4-FFF2-40B4-BE49-F238E27FC236}">
                    <a16:creationId xmlns:a16="http://schemas.microsoft.com/office/drawing/2014/main" id="{52ECC299-926D-2D3B-C921-3D2487B1DCE0}"/>
                  </a:ext>
                </a:extLst>
              </p:cNvPr>
              <p:cNvSpPr/>
              <p:nvPr/>
            </p:nvSpPr>
            <p:spPr>
              <a:xfrm>
                <a:off x="5156859" y="1429265"/>
                <a:ext cx="457200" cy="457200"/>
              </a:xfrm>
              <a:prstGeom prst="cube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98" name="Cube 197">
                <a:extLst>
                  <a:ext uri="{FF2B5EF4-FFF2-40B4-BE49-F238E27FC236}">
                    <a16:creationId xmlns:a16="http://schemas.microsoft.com/office/drawing/2014/main" id="{C404063E-F3CC-B690-E0BD-CD11211263B5}"/>
                  </a:ext>
                </a:extLst>
              </p:cNvPr>
              <p:cNvSpPr/>
              <p:nvPr/>
            </p:nvSpPr>
            <p:spPr>
              <a:xfrm>
                <a:off x="5494316" y="1429265"/>
                <a:ext cx="457200" cy="457200"/>
              </a:xfrm>
              <a:prstGeom prst="cube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99" name="Cube 198">
                <a:extLst>
                  <a:ext uri="{FF2B5EF4-FFF2-40B4-BE49-F238E27FC236}">
                    <a16:creationId xmlns:a16="http://schemas.microsoft.com/office/drawing/2014/main" id="{F7862801-116E-42F3-CA89-70006D1EAFE8}"/>
                  </a:ext>
                </a:extLst>
              </p:cNvPr>
              <p:cNvSpPr/>
              <p:nvPr/>
            </p:nvSpPr>
            <p:spPr>
              <a:xfrm>
                <a:off x="5831773" y="1429265"/>
                <a:ext cx="457200" cy="457200"/>
              </a:xfrm>
              <a:prstGeom prst="cube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0" name="Cube 199">
                <a:extLst>
                  <a:ext uri="{FF2B5EF4-FFF2-40B4-BE49-F238E27FC236}">
                    <a16:creationId xmlns:a16="http://schemas.microsoft.com/office/drawing/2014/main" id="{6DFCB522-E792-277A-B2EC-B11933FD6574}"/>
                  </a:ext>
                </a:extLst>
              </p:cNvPr>
              <p:cNvSpPr/>
              <p:nvPr/>
            </p:nvSpPr>
            <p:spPr>
              <a:xfrm>
                <a:off x="6169230" y="1429265"/>
                <a:ext cx="457200" cy="457200"/>
              </a:xfrm>
              <a:prstGeom prst="cube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11" name="Cube 210">
                <a:extLst>
                  <a:ext uri="{FF2B5EF4-FFF2-40B4-BE49-F238E27FC236}">
                    <a16:creationId xmlns:a16="http://schemas.microsoft.com/office/drawing/2014/main" id="{9A198030-1D80-33F4-2321-9FDD5D0E5A30}"/>
                  </a:ext>
                </a:extLst>
              </p:cNvPr>
              <p:cNvSpPr/>
              <p:nvPr/>
            </p:nvSpPr>
            <p:spPr>
              <a:xfrm>
                <a:off x="6512485" y="1429265"/>
                <a:ext cx="457200" cy="457200"/>
              </a:xfrm>
              <a:prstGeom prst="cube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12" name="Cube 211">
                <a:extLst>
                  <a:ext uri="{FF2B5EF4-FFF2-40B4-BE49-F238E27FC236}">
                    <a16:creationId xmlns:a16="http://schemas.microsoft.com/office/drawing/2014/main" id="{9028E1A3-9198-8D47-DB24-C076C1519D9B}"/>
                  </a:ext>
                </a:extLst>
              </p:cNvPr>
              <p:cNvSpPr/>
              <p:nvPr/>
            </p:nvSpPr>
            <p:spPr>
              <a:xfrm>
                <a:off x="6849942" y="1429265"/>
                <a:ext cx="457200" cy="457200"/>
              </a:xfrm>
              <a:prstGeom prst="cube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14" name="Cube 213">
                <a:extLst>
                  <a:ext uri="{FF2B5EF4-FFF2-40B4-BE49-F238E27FC236}">
                    <a16:creationId xmlns:a16="http://schemas.microsoft.com/office/drawing/2014/main" id="{7FC262B0-BFA1-1CDA-90DC-E96074E1DAAA}"/>
                  </a:ext>
                </a:extLst>
              </p:cNvPr>
              <p:cNvSpPr/>
              <p:nvPr/>
            </p:nvSpPr>
            <p:spPr>
              <a:xfrm>
                <a:off x="7524856" y="1429265"/>
                <a:ext cx="457200" cy="457200"/>
              </a:xfrm>
              <a:prstGeom prst="cube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25" name="Cube 224">
                <a:extLst>
                  <a:ext uri="{FF2B5EF4-FFF2-40B4-BE49-F238E27FC236}">
                    <a16:creationId xmlns:a16="http://schemas.microsoft.com/office/drawing/2014/main" id="{9BD5EEDD-7022-1745-56DD-FF7D9A96424A}"/>
                  </a:ext>
                </a:extLst>
              </p:cNvPr>
              <p:cNvSpPr/>
              <p:nvPr/>
            </p:nvSpPr>
            <p:spPr>
              <a:xfrm>
                <a:off x="7864443" y="1429265"/>
                <a:ext cx="457200" cy="457200"/>
              </a:xfrm>
              <a:prstGeom prst="cube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26" name="Cube 225">
                <a:extLst>
                  <a:ext uri="{FF2B5EF4-FFF2-40B4-BE49-F238E27FC236}">
                    <a16:creationId xmlns:a16="http://schemas.microsoft.com/office/drawing/2014/main" id="{4FEB0388-F089-08B6-D09D-A0F8528C7CE6}"/>
                  </a:ext>
                </a:extLst>
              </p:cNvPr>
              <p:cNvSpPr/>
              <p:nvPr/>
            </p:nvSpPr>
            <p:spPr>
              <a:xfrm>
                <a:off x="8201900" y="1429265"/>
                <a:ext cx="457200" cy="457200"/>
              </a:xfrm>
              <a:prstGeom prst="cube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27" name="Cube 226">
                <a:extLst>
                  <a:ext uri="{FF2B5EF4-FFF2-40B4-BE49-F238E27FC236}">
                    <a16:creationId xmlns:a16="http://schemas.microsoft.com/office/drawing/2014/main" id="{6542CB2E-92FB-D7B0-FE65-9653E5D0B9A5}"/>
                  </a:ext>
                </a:extLst>
              </p:cNvPr>
              <p:cNvSpPr/>
              <p:nvPr/>
            </p:nvSpPr>
            <p:spPr>
              <a:xfrm>
                <a:off x="8539357" y="1429265"/>
                <a:ext cx="457200" cy="457200"/>
              </a:xfrm>
              <a:prstGeom prst="cube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28" name="Cube 227">
                <a:extLst>
                  <a:ext uri="{FF2B5EF4-FFF2-40B4-BE49-F238E27FC236}">
                    <a16:creationId xmlns:a16="http://schemas.microsoft.com/office/drawing/2014/main" id="{95406569-5B1C-F1E8-B1C4-77C9E4D80F96}"/>
                  </a:ext>
                </a:extLst>
              </p:cNvPr>
              <p:cNvSpPr/>
              <p:nvPr/>
            </p:nvSpPr>
            <p:spPr>
              <a:xfrm>
                <a:off x="8876814" y="1429265"/>
                <a:ext cx="457200" cy="457200"/>
              </a:xfrm>
              <a:prstGeom prst="cube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30" name="Rounded Rectangle 229">
                <a:extLst>
                  <a:ext uri="{FF2B5EF4-FFF2-40B4-BE49-F238E27FC236}">
                    <a16:creationId xmlns:a16="http://schemas.microsoft.com/office/drawing/2014/main" id="{6BCE1242-B9DA-759C-3CCC-D6F8DDFBE093}"/>
                  </a:ext>
                </a:extLst>
              </p:cNvPr>
              <p:cNvSpPr/>
              <p:nvPr/>
            </p:nvSpPr>
            <p:spPr>
              <a:xfrm>
                <a:off x="3804901" y="1171053"/>
                <a:ext cx="2816441" cy="3286125"/>
              </a:xfrm>
              <a:prstGeom prst="roundRect">
                <a:avLst>
                  <a:gd name="adj" fmla="val 7585"/>
                </a:avLst>
              </a:prstGeom>
              <a:solidFill>
                <a:srgbClr val="002060">
                  <a:alpha val="24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232" name="Curved Connector 231">
                <a:extLst>
                  <a:ext uri="{FF2B5EF4-FFF2-40B4-BE49-F238E27FC236}">
                    <a16:creationId xmlns:a16="http://schemas.microsoft.com/office/drawing/2014/main" id="{2EEA697A-CD5F-D7FE-8CCF-38E68C1E6BFA}"/>
                  </a:ext>
                </a:extLst>
              </p:cNvPr>
              <p:cNvCxnSpPr>
                <a:stCxn id="230" idx="0"/>
              </p:cNvCxnSpPr>
              <p:nvPr/>
            </p:nvCxnSpPr>
            <p:spPr>
              <a:xfrm rot="5400000" flipH="1" flipV="1">
                <a:off x="5102769" y="899122"/>
                <a:ext cx="382284" cy="161579"/>
              </a:xfrm>
              <a:prstGeom prst="curvedConnector3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pic>
            <p:nvPicPr>
              <p:cNvPr id="233" name="Picture 232">
                <a:extLst>
                  <a:ext uri="{FF2B5EF4-FFF2-40B4-BE49-F238E27FC236}">
                    <a16:creationId xmlns:a16="http://schemas.microsoft.com/office/drawing/2014/main" id="{E826BF48-7958-9AE7-9AE5-1E104AA2F4D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4714874" y="554505"/>
                <a:ext cx="1158073" cy="222014"/>
              </a:xfrm>
              <a:prstGeom prst="rect">
                <a:avLst/>
              </a:prstGeom>
            </p:spPr>
          </p:pic>
          <p:sp>
            <p:nvSpPr>
              <p:cNvPr id="280" name="Cube 279">
                <a:extLst>
                  <a:ext uri="{FF2B5EF4-FFF2-40B4-BE49-F238E27FC236}">
                    <a16:creationId xmlns:a16="http://schemas.microsoft.com/office/drawing/2014/main" id="{CA40A304-9149-A80D-E43A-633D6A024046}"/>
                  </a:ext>
                </a:extLst>
              </p:cNvPr>
              <p:cNvSpPr/>
              <p:nvPr/>
            </p:nvSpPr>
            <p:spPr>
              <a:xfrm>
                <a:off x="9431857" y="3583359"/>
                <a:ext cx="457200" cy="457200"/>
              </a:xfrm>
              <a:prstGeom prst="cube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81" name="Cube 280">
                <a:extLst>
                  <a:ext uri="{FF2B5EF4-FFF2-40B4-BE49-F238E27FC236}">
                    <a16:creationId xmlns:a16="http://schemas.microsoft.com/office/drawing/2014/main" id="{784653A4-B075-DE43-AD6E-A4834085F059}"/>
                  </a:ext>
                </a:extLst>
              </p:cNvPr>
              <p:cNvSpPr/>
              <p:nvPr/>
            </p:nvSpPr>
            <p:spPr>
              <a:xfrm>
                <a:off x="9769314" y="3583359"/>
                <a:ext cx="457200" cy="457200"/>
              </a:xfrm>
              <a:prstGeom prst="cube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82" name="Cube 281">
                <a:extLst>
                  <a:ext uri="{FF2B5EF4-FFF2-40B4-BE49-F238E27FC236}">
                    <a16:creationId xmlns:a16="http://schemas.microsoft.com/office/drawing/2014/main" id="{C543463C-012A-936E-AA9E-C706A8FE9874}"/>
                  </a:ext>
                </a:extLst>
              </p:cNvPr>
              <p:cNvSpPr/>
              <p:nvPr/>
            </p:nvSpPr>
            <p:spPr>
              <a:xfrm>
                <a:off x="9323000" y="3692216"/>
                <a:ext cx="457200" cy="457200"/>
              </a:xfrm>
              <a:prstGeom prst="cube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83" name="Cube 282">
                <a:extLst>
                  <a:ext uri="{FF2B5EF4-FFF2-40B4-BE49-F238E27FC236}">
                    <a16:creationId xmlns:a16="http://schemas.microsoft.com/office/drawing/2014/main" id="{A6EBFA41-2343-CB69-71C6-C646291F3D15}"/>
                  </a:ext>
                </a:extLst>
              </p:cNvPr>
              <p:cNvSpPr/>
              <p:nvPr/>
            </p:nvSpPr>
            <p:spPr>
              <a:xfrm>
                <a:off x="9660457" y="3692216"/>
                <a:ext cx="457200" cy="457200"/>
              </a:xfrm>
              <a:prstGeom prst="cube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84" name="Cube 283">
                <a:extLst>
                  <a:ext uri="{FF2B5EF4-FFF2-40B4-BE49-F238E27FC236}">
                    <a16:creationId xmlns:a16="http://schemas.microsoft.com/office/drawing/2014/main" id="{AB27A77F-127E-6B72-2C07-32F9DC92F6F3}"/>
                  </a:ext>
                </a:extLst>
              </p:cNvPr>
              <p:cNvSpPr/>
              <p:nvPr/>
            </p:nvSpPr>
            <p:spPr>
              <a:xfrm>
                <a:off x="9214143" y="3797559"/>
                <a:ext cx="457200" cy="457200"/>
              </a:xfrm>
              <a:prstGeom prst="cube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85" name="Cube 284">
                <a:extLst>
                  <a:ext uri="{FF2B5EF4-FFF2-40B4-BE49-F238E27FC236}">
                    <a16:creationId xmlns:a16="http://schemas.microsoft.com/office/drawing/2014/main" id="{1DEC612C-2FCD-D9A1-81F3-5FE91486454D}"/>
                  </a:ext>
                </a:extLst>
              </p:cNvPr>
              <p:cNvSpPr/>
              <p:nvPr/>
            </p:nvSpPr>
            <p:spPr>
              <a:xfrm>
                <a:off x="9551600" y="3797559"/>
                <a:ext cx="457200" cy="457200"/>
              </a:xfrm>
              <a:prstGeom prst="cube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86" name="Cube 285">
                <a:extLst>
                  <a:ext uri="{FF2B5EF4-FFF2-40B4-BE49-F238E27FC236}">
                    <a16:creationId xmlns:a16="http://schemas.microsoft.com/office/drawing/2014/main" id="{7BC44A69-C352-0AFA-9E43-7DB9309E1FC6}"/>
                  </a:ext>
                </a:extLst>
              </p:cNvPr>
              <p:cNvSpPr/>
              <p:nvPr/>
            </p:nvSpPr>
            <p:spPr>
              <a:xfrm>
                <a:off x="9889057" y="3797559"/>
                <a:ext cx="457200" cy="457200"/>
              </a:xfrm>
              <a:prstGeom prst="cube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87" name="Cube 286">
                <a:extLst>
                  <a:ext uri="{FF2B5EF4-FFF2-40B4-BE49-F238E27FC236}">
                    <a16:creationId xmlns:a16="http://schemas.microsoft.com/office/drawing/2014/main" id="{0AD3DC88-25EA-54A7-0341-B796B53228FC}"/>
                  </a:ext>
                </a:extLst>
              </p:cNvPr>
              <p:cNvSpPr/>
              <p:nvPr/>
            </p:nvSpPr>
            <p:spPr>
              <a:xfrm>
                <a:off x="9214143" y="3460102"/>
                <a:ext cx="457200" cy="457200"/>
              </a:xfrm>
              <a:prstGeom prst="cube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88" name="Cube 287">
                <a:extLst>
                  <a:ext uri="{FF2B5EF4-FFF2-40B4-BE49-F238E27FC236}">
                    <a16:creationId xmlns:a16="http://schemas.microsoft.com/office/drawing/2014/main" id="{B74ABE44-3606-9964-59C2-09A10EEC3CB3}"/>
                  </a:ext>
                </a:extLst>
              </p:cNvPr>
              <p:cNvSpPr/>
              <p:nvPr/>
            </p:nvSpPr>
            <p:spPr>
              <a:xfrm>
                <a:off x="9551600" y="3460102"/>
                <a:ext cx="457200" cy="457200"/>
              </a:xfrm>
              <a:prstGeom prst="cube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89" name="Cube 288">
                <a:extLst>
                  <a:ext uri="{FF2B5EF4-FFF2-40B4-BE49-F238E27FC236}">
                    <a16:creationId xmlns:a16="http://schemas.microsoft.com/office/drawing/2014/main" id="{AEAAC643-A191-109B-EED8-9021EC3DF17C}"/>
                  </a:ext>
                </a:extLst>
              </p:cNvPr>
              <p:cNvSpPr/>
              <p:nvPr/>
            </p:nvSpPr>
            <p:spPr>
              <a:xfrm>
                <a:off x="9889057" y="3460102"/>
                <a:ext cx="457200" cy="457200"/>
              </a:xfrm>
              <a:prstGeom prst="cube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90" name="Cube 289">
                <a:extLst>
                  <a:ext uri="{FF2B5EF4-FFF2-40B4-BE49-F238E27FC236}">
                    <a16:creationId xmlns:a16="http://schemas.microsoft.com/office/drawing/2014/main" id="{43612C8A-327A-AC6F-D4AD-CFCC22602557}"/>
                  </a:ext>
                </a:extLst>
              </p:cNvPr>
              <p:cNvSpPr/>
              <p:nvPr/>
            </p:nvSpPr>
            <p:spPr>
              <a:xfrm>
                <a:off x="9431729" y="2908445"/>
                <a:ext cx="457200" cy="457200"/>
              </a:xfrm>
              <a:prstGeom prst="cube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91" name="Cube 290">
                <a:extLst>
                  <a:ext uri="{FF2B5EF4-FFF2-40B4-BE49-F238E27FC236}">
                    <a16:creationId xmlns:a16="http://schemas.microsoft.com/office/drawing/2014/main" id="{F17972BC-71C7-761D-F71D-2B607B3741EC}"/>
                  </a:ext>
                </a:extLst>
              </p:cNvPr>
              <p:cNvSpPr/>
              <p:nvPr/>
            </p:nvSpPr>
            <p:spPr>
              <a:xfrm>
                <a:off x="9769186" y="2908445"/>
                <a:ext cx="457200" cy="457200"/>
              </a:xfrm>
              <a:prstGeom prst="cube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92" name="Cube 291">
                <a:extLst>
                  <a:ext uri="{FF2B5EF4-FFF2-40B4-BE49-F238E27FC236}">
                    <a16:creationId xmlns:a16="http://schemas.microsoft.com/office/drawing/2014/main" id="{D00A1D61-A2EC-BD03-5E7F-BB22372C3DB1}"/>
                  </a:ext>
                </a:extLst>
              </p:cNvPr>
              <p:cNvSpPr/>
              <p:nvPr/>
            </p:nvSpPr>
            <p:spPr>
              <a:xfrm>
                <a:off x="9322872" y="3017302"/>
                <a:ext cx="457200" cy="457200"/>
              </a:xfrm>
              <a:prstGeom prst="cube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93" name="Cube 292">
                <a:extLst>
                  <a:ext uri="{FF2B5EF4-FFF2-40B4-BE49-F238E27FC236}">
                    <a16:creationId xmlns:a16="http://schemas.microsoft.com/office/drawing/2014/main" id="{427D1EA0-93D1-8B00-668B-2CDF5FE7EFC7}"/>
                  </a:ext>
                </a:extLst>
              </p:cNvPr>
              <p:cNvSpPr/>
              <p:nvPr/>
            </p:nvSpPr>
            <p:spPr>
              <a:xfrm>
                <a:off x="9660329" y="3017302"/>
                <a:ext cx="457200" cy="457200"/>
              </a:xfrm>
              <a:prstGeom prst="cube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94" name="Cube 293">
                <a:extLst>
                  <a:ext uri="{FF2B5EF4-FFF2-40B4-BE49-F238E27FC236}">
                    <a16:creationId xmlns:a16="http://schemas.microsoft.com/office/drawing/2014/main" id="{A5ACD117-9768-C959-1104-83389948C7D9}"/>
                  </a:ext>
                </a:extLst>
              </p:cNvPr>
              <p:cNvSpPr/>
              <p:nvPr/>
            </p:nvSpPr>
            <p:spPr>
              <a:xfrm>
                <a:off x="9214015" y="3122645"/>
                <a:ext cx="457200" cy="457200"/>
              </a:xfrm>
              <a:prstGeom prst="cube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95" name="Cube 294">
                <a:extLst>
                  <a:ext uri="{FF2B5EF4-FFF2-40B4-BE49-F238E27FC236}">
                    <a16:creationId xmlns:a16="http://schemas.microsoft.com/office/drawing/2014/main" id="{C1F54489-17E1-FA50-2B38-794607880C50}"/>
                  </a:ext>
                </a:extLst>
              </p:cNvPr>
              <p:cNvSpPr/>
              <p:nvPr/>
            </p:nvSpPr>
            <p:spPr>
              <a:xfrm>
                <a:off x="9551472" y="3122645"/>
                <a:ext cx="457200" cy="457200"/>
              </a:xfrm>
              <a:prstGeom prst="cube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96" name="Cube 295">
                <a:extLst>
                  <a:ext uri="{FF2B5EF4-FFF2-40B4-BE49-F238E27FC236}">
                    <a16:creationId xmlns:a16="http://schemas.microsoft.com/office/drawing/2014/main" id="{5B6BC496-EED0-1C23-760B-B430BF93A212}"/>
                  </a:ext>
                </a:extLst>
              </p:cNvPr>
              <p:cNvSpPr/>
              <p:nvPr/>
            </p:nvSpPr>
            <p:spPr>
              <a:xfrm>
                <a:off x="9888929" y="3122645"/>
                <a:ext cx="457200" cy="457200"/>
              </a:xfrm>
              <a:prstGeom prst="cube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97" name="Cube 296">
                <a:extLst>
                  <a:ext uri="{FF2B5EF4-FFF2-40B4-BE49-F238E27FC236}">
                    <a16:creationId xmlns:a16="http://schemas.microsoft.com/office/drawing/2014/main" id="{FFD7972E-BE20-8DCC-E85E-C634589F8D28}"/>
                  </a:ext>
                </a:extLst>
              </p:cNvPr>
              <p:cNvSpPr/>
              <p:nvPr/>
            </p:nvSpPr>
            <p:spPr>
              <a:xfrm>
                <a:off x="9214015" y="2785188"/>
                <a:ext cx="457200" cy="457200"/>
              </a:xfrm>
              <a:prstGeom prst="cube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98" name="Cube 297">
                <a:extLst>
                  <a:ext uri="{FF2B5EF4-FFF2-40B4-BE49-F238E27FC236}">
                    <a16:creationId xmlns:a16="http://schemas.microsoft.com/office/drawing/2014/main" id="{A2A3CCC0-AD6F-8F7D-7C87-67FC277201D0}"/>
                  </a:ext>
                </a:extLst>
              </p:cNvPr>
              <p:cNvSpPr/>
              <p:nvPr/>
            </p:nvSpPr>
            <p:spPr>
              <a:xfrm>
                <a:off x="9551472" y="2785188"/>
                <a:ext cx="457200" cy="457200"/>
              </a:xfrm>
              <a:prstGeom prst="cube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99" name="Cube 298">
                <a:extLst>
                  <a:ext uri="{FF2B5EF4-FFF2-40B4-BE49-F238E27FC236}">
                    <a16:creationId xmlns:a16="http://schemas.microsoft.com/office/drawing/2014/main" id="{57EA0365-E8CC-FD3A-A0D2-5ECFB037DA76}"/>
                  </a:ext>
                </a:extLst>
              </p:cNvPr>
              <p:cNvSpPr/>
              <p:nvPr/>
            </p:nvSpPr>
            <p:spPr>
              <a:xfrm>
                <a:off x="9888929" y="2785188"/>
                <a:ext cx="457200" cy="457200"/>
              </a:xfrm>
              <a:prstGeom prst="cube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00" name="Cube 299">
                <a:extLst>
                  <a:ext uri="{FF2B5EF4-FFF2-40B4-BE49-F238E27FC236}">
                    <a16:creationId xmlns:a16="http://schemas.microsoft.com/office/drawing/2014/main" id="{64194301-A1E3-8F82-40C5-254E24264D45}"/>
                  </a:ext>
                </a:extLst>
              </p:cNvPr>
              <p:cNvSpPr/>
              <p:nvPr/>
            </p:nvSpPr>
            <p:spPr>
              <a:xfrm>
                <a:off x="9431729" y="2227436"/>
                <a:ext cx="457200" cy="457200"/>
              </a:xfrm>
              <a:prstGeom prst="cube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01" name="Cube 300">
                <a:extLst>
                  <a:ext uri="{FF2B5EF4-FFF2-40B4-BE49-F238E27FC236}">
                    <a16:creationId xmlns:a16="http://schemas.microsoft.com/office/drawing/2014/main" id="{16B9939A-3860-86D7-3ED7-8180BADCC14B}"/>
                  </a:ext>
                </a:extLst>
              </p:cNvPr>
              <p:cNvSpPr/>
              <p:nvPr/>
            </p:nvSpPr>
            <p:spPr>
              <a:xfrm>
                <a:off x="9769186" y="2227436"/>
                <a:ext cx="457200" cy="457200"/>
              </a:xfrm>
              <a:prstGeom prst="cube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02" name="Cube 301">
                <a:extLst>
                  <a:ext uri="{FF2B5EF4-FFF2-40B4-BE49-F238E27FC236}">
                    <a16:creationId xmlns:a16="http://schemas.microsoft.com/office/drawing/2014/main" id="{93F6E228-2429-698A-5EFA-3073FA2DD1A7}"/>
                  </a:ext>
                </a:extLst>
              </p:cNvPr>
              <p:cNvSpPr/>
              <p:nvPr/>
            </p:nvSpPr>
            <p:spPr>
              <a:xfrm>
                <a:off x="9322872" y="2336293"/>
                <a:ext cx="457200" cy="457200"/>
              </a:xfrm>
              <a:prstGeom prst="cube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03" name="Cube 302">
                <a:extLst>
                  <a:ext uri="{FF2B5EF4-FFF2-40B4-BE49-F238E27FC236}">
                    <a16:creationId xmlns:a16="http://schemas.microsoft.com/office/drawing/2014/main" id="{5A188696-07F5-F2F5-BF1A-A165F3F1D90F}"/>
                  </a:ext>
                </a:extLst>
              </p:cNvPr>
              <p:cNvSpPr/>
              <p:nvPr/>
            </p:nvSpPr>
            <p:spPr>
              <a:xfrm>
                <a:off x="9660329" y="2336293"/>
                <a:ext cx="457200" cy="457200"/>
              </a:xfrm>
              <a:prstGeom prst="cube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04" name="Cube 303">
                <a:extLst>
                  <a:ext uri="{FF2B5EF4-FFF2-40B4-BE49-F238E27FC236}">
                    <a16:creationId xmlns:a16="http://schemas.microsoft.com/office/drawing/2014/main" id="{1A9D5507-2B93-333C-5830-50AB35FD5BFE}"/>
                  </a:ext>
                </a:extLst>
              </p:cNvPr>
              <p:cNvSpPr/>
              <p:nvPr/>
            </p:nvSpPr>
            <p:spPr>
              <a:xfrm>
                <a:off x="9214015" y="2441636"/>
                <a:ext cx="457200" cy="457200"/>
              </a:xfrm>
              <a:prstGeom prst="cube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05" name="Cube 304">
                <a:extLst>
                  <a:ext uri="{FF2B5EF4-FFF2-40B4-BE49-F238E27FC236}">
                    <a16:creationId xmlns:a16="http://schemas.microsoft.com/office/drawing/2014/main" id="{BFBD056F-794E-5D6C-66D7-E7AB1D848680}"/>
                  </a:ext>
                </a:extLst>
              </p:cNvPr>
              <p:cNvSpPr/>
              <p:nvPr/>
            </p:nvSpPr>
            <p:spPr>
              <a:xfrm>
                <a:off x="9551472" y="2441636"/>
                <a:ext cx="457200" cy="457200"/>
              </a:xfrm>
              <a:prstGeom prst="cube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06" name="Cube 305">
                <a:extLst>
                  <a:ext uri="{FF2B5EF4-FFF2-40B4-BE49-F238E27FC236}">
                    <a16:creationId xmlns:a16="http://schemas.microsoft.com/office/drawing/2014/main" id="{802722E2-AD3F-FD94-6EAA-638F3CE4BF14}"/>
                  </a:ext>
                </a:extLst>
              </p:cNvPr>
              <p:cNvSpPr/>
              <p:nvPr/>
            </p:nvSpPr>
            <p:spPr>
              <a:xfrm>
                <a:off x="9888929" y="2441636"/>
                <a:ext cx="457200" cy="457200"/>
              </a:xfrm>
              <a:prstGeom prst="cube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07" name="Cube 306">
                <a:extLst>
                  <a:ext uri="{FF2B5EF4-FFF2-40B4-BE49-F238E27FC236}">
                    <a16:creationId xmlns:a16="http://schemas.microsoft.com/office/drawing/2014/main" id="{49B9D529-998F-2F2F-F8CA-E22EC60D4F82}"/>
                  </a:ext>
                </a:extLst>
              </p:cNvPr>
              <p:cNvSpPr/>
              <p:nvPr/>
            </p:nvSpPr>
            <p:spPr>
              <a:xfrm>
                <a:off x="9214015" y="2104179"/>
                <a:ext cx="457200" cy="457200"/>
              </a:xfrm>
              <a:prstGeom prst="cube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08" name="Cube 307">
                <a:extLst>
                  <a:ext uri="{FF2B5EF4-FFF2-40B4-BE49-F238E27FC236}">
                    <a16:creationId xmlns:a16="http://schemas.microsoft.com/office/drawing/2014/main" id="{BB0FC050-0493-D478-1166-F0C66E02D88B}"/>
                  </a:ext>
                </a:extLst>
              </p:cNvPr>
              <p:cNvSpPr/>
              <p:nvPr/>
            </p:nvSpPr>
            <p:spPr>
              <a:xfrm>
                <a:off x="9551472" y="2104179"/>
                <a:ext cx="457200" cy="457200"/>
              </a:xfrm>
              <a:prstGeom prst="cube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09" name="Cube 308">
                <a:extLst>
                  <a:ext uri="{FF2B5EF4-FFF2-40B4-BE49-F238E27FC236}">
                    <a16:creationId xmlns:a16="http://schemas.microsoft.com/office/drawing/2014/main" id="{FB9956FE-B17A-3A45-6863-09F7C73A4AC7}"/>
                  </a:ext>
                </a:extLst>
              </p:cNvPr>
              <p:cNvSpPr/>
              <p:nvPr/>
            </p:nvSpPr>
            <p:spPr>
              <a:xfrm>
                <a:off x="9888929" y="2104179"/>
                <a:ext cx="457200" cy="457200"/>
              </a:xfrm>
              <a:prstGeom prst="cube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10" name="Cube 309">
                <a:extLst>
                  <a:ext uri="{FF2B5EF4-FFF2-40B4-BE49-F238E27FC236}">
                    <a16:creationId xmlns:a16="http://schemas.microsoft.com/office/drawing/2014/main" id="{D18DC634-023C-B424-1FFD-9C6A5340D0E0}"/>
                  </a:ext>
                </a:extLst>
              </p:cNvPr>
              <p:cNvSpPr/>
              <p:nvPr/>
            </p:nvSpPr>
            <p:spPr>
              <a:xfrm>
                <a:off x="9213887" y="1429265"/>
                <a:ext cx="457200" cy="457200"/>
              </a:xfrm>
              <a:prstGeom prst="cube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11" name="Cube 310">
                <a:extLst>
                  <a:ext uri="{FF2B5EF4-FFF2-40B4-BE49-F238E27FC236}">
                    <a16:creationId xmlns:a16="http://schemas.microsoft.com/office/drawing/2014/main" id="{EAC65A6B-B4E4-E68F-08FE-0E0ADDFD0707}"/>
                  </a:ext>
                </a:extLst>
              </p:cNvPr>
              <p:cNvSpPr/>
              <p:nvPr/>
            </p:nvSpPr>
            <p:spPr>
              <a:xfrm>
                <a:off x="9551344" y="1429265"/>
                <a:ext cx="457200" cy="457200"/>
              </a:xfrm>
              <a:prstGeom prst="cube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12" name="Cube 311">
                <a:extLst>
                  <a:ext uri="{FF2B5EF4-FFF2-40B4-BE49-F238E27FC236}">
                    <a16:creationId xmlns:a16="http://schemas.microsoft.com/office/drawing/2014/main" id="{4BB8350A-3CF7-B16E-5FD7-235D9D4E3AD6}"/>
                  </a:ext>
                </a:extLst>
              </p:cNvPr>
              <p:cNvSpPr/>
              <p:nvPr/>
            </p:nvSpPr>
            <p:spPr>
              <a:xfrm>
                <a:off x="9888801" y="1429265"/>
                <a:ext cx="457200" cy="457200"/>
              </a:xfrm>
              <a:prstGeom prst="cube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13" name="Rounded Rectangle 312">
                <a:extLst>
                  <a:ext uri="{FF2B5EF4-FFF2-40B4-BE49-F238E27FC236}">
                    <a16:creationId xmlns:a16="http://schemas.microsoft.com/office/drawing/2014/main" id="{53AC4852-AED7-8EE2-1AAF-8404FFBDBB94}"/>
                  </a:ext>
                </a:extLst>
              </p:cNvPr>
              <p:cNvSpPr/>
              <p:nvPr/>
            </p:nvSpPr>
            <p:spPr>
              <a:xfrm>
                <a:off x="7529560" y="1171458"/>
                <a:ext cx="2816441" cy="3286125"/>
              </a:xfrm>
              <a:prstGeom prst="roundRect">
                <a:avLst>
                  <a:gd name="adj" fmla="val 7585"/>
                </a:avLst>
              </a:prstGeom>
              <a:solidFill>
                <a:srgbClr val="002060">
                  <a:alpha val="24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314" name="Curved Connector 313">
                <a:extLst>
                  <a:ext uri="{FF2B5EF4-FFF2-40B4-BE49-F238E27FC236}">
                    <a16:creationId xmlns:a16="http://schemas.microsoft.com/office/drawing/2014/main" id="{AF89266E-B5CF-0BF0-3038-076870DAED1D}"/>
                  </a:ext>
                </a:extLst>
              </p:cNvPr>
              <p:cNvCxnSpPr/>
              <p:nvPr/>
            </p:nvCxnSpPr>
            <p:spPr>
              <a:xfrm rot="5400000" flipH="1" flipV="1">
                <a:off x="8818354" y="909671"/>
                <a:ext cx="382284" cy="161579"/>
              </a:xfrm>
              <a:prstGeom prst="curvedConnector3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pic>
            <p:nvPicPr>
              <p:cNvPr id="315" name="Picture 314">
                <a:extLst>
                  <a:ext uri="{FF2B5EF4-FFF2-40B4-BE49-F238E27FC236}">
                    <a16:creationId xmlns:a16="http://schemas.microsoft.com/office/drawing/2014/main" id="{154F3F1D-AF18-6CA7-23D6-E9249293B77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8430500" y="574525"/>
                <a:ext cx="1158073" cy="214244"/>
              </a:xfrm>
              <a:prstGeom prst="rect">
                <a:avLst/>
              </a:prstGeom>
            </p:spPr>
          </p:pic>
          <p:pic>
            <p:nvPicPr>
              <p:cNvPr id="316" name="Picture 315">
                <a:extLst>
                  <a:ext uri="{FF2B5EF4-FFF2-40B4-BE49-F238E27FC236}">
                    <a16:creationId xmlns:a16="http://schemas.microsoft.com/office/drawing/2014/main" id="{245255C7-4060-1F48-52E3-0E06FFA20E4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 rot="16200000">
                <a:off x="3308614" y="2751982"/>
                <a:ext cx="437881" cy="167425"/>
              </a:xfrm>
              <a:prstGeom prst="rect">
                <a:avLst/>
              </a:prstGeom>
            </p:spPr>
          </p:pic>
          <p:pic>
            <p:nvPicPr>
              <p:cNvPr id="317" name="Picture 316">
                <a:extLst>
                  <a:ext uri="{FF2B5EF4-FFF2-40B4-BE49-F238E27FC236}">
                    <a16:creationId xmlns:a16="http://schemas.microsoft.com/office/drawing/2014/main" id="{1B52BA10-CEB1-D93F-3441-56B722D70DA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6849944" y="4712247"/>
                <a:ext cx="457198" cy="167425"/>
              </a:xfrm>
              <a:prstGeom prst="rect">
                <a:avLst/>
              </a:prstGeom>
            </p:spPr>
          </p:pic>
          <p:grpSp>
            <p:nvGrpSpPr>
              <p:cNvPr id="333" name="Group 332">
                <a:extLst>
                  <a:ext uri="{FF2B5EF4-FFF2-40B4-BE49-F238E27FC236}">
                    <a16:creationId xmlns:a16="http://schemas.microsoft.com/office/drawing/2014/main" id="{329B2C36-3524-996A-F5AE-BB3466C7A1E6}"/>
                  </a:ext>
                </a:extLst>
              </p:cNvPr>
              <p:cNvGrpSpPr/>
              <p:nvPr/>
            </p:nvGrpSpPr>
            <p:grpSpPr>
              <a:xfrm>
                <a:off x="3131492" y="1429265"/>
                <a:ext cx="7215639" cy="3649631"/>
                <a:chOff x="781484" y="1904753"/>
                <a:chExt cx="7215639" cy="3649631"/>
              </a:xfrm>
            </p:grpSpPr>
            <p:cxnSp>
              <p:nvCxnSpPr>
                <p:cNvPr id="319" name="Straight Connector 318">
                  <a:extLst>
                    <a:ext uri="{FF2B5EF4-FFF2-40B4-BE49-F238E27FC236}">
                      <a16:creationId xmlns:a16="http://schemas.microsoft.com/office/drawing/2014/main" id="{8BDE03D7-E8A1-72A8-5323-FA793EAD8256}"/>
                    </a:ext>
                  </a:extLst>
                </p:cNvPr>
                <p:cNvCxnSpPr/>
                <p:nvPr/>
              </p:nvCxnSpPr>
              <p:spPr>
                <a:xfrm>
                  <a:off x="1454893" y="4730247"/>
                  <a:ext cx="0" cy="824137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20" name="Straight Connector 319">
                  <a:extLst>
                    <a:ext uri="{FF2B5EF4-FFF2-40B4-BE49-F238E27FC236}">
                      <a16:creationId xmlns:a16="http://schemas.microsoft.com/office/drawing/2014/main" id="{86156E8F-B1C1-A6F3-3299-5BC07B6F7437}"/>
                    </a:ext>
                  </a:extLst>
                </p:cNvPr>
                <p:cNvCxnSpPr/>
                <p:nvPr/>
              </p:nvCxnSpPr>
              <p:spPr>
                <a:xfrm>
                  <a:off x="7997123" y="4644393"/>
                  <a:ext cx="0" cy="824137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22" name="Straight Arrow Connector 321">
                  <a:extLst>
                    <a:ext uri="{FF2B5EF4-FFF2-40B4-BE49-F238E27FC236}">
                      <a16:creationId xmlns:a16="http://schemas.microsoft.com/office/drawing/2014/main" id="{946FEAC8-84F6-64B3-858E-5A1454A84F17}"/>
                    </a:ext>
                  </a:extLst>
                </p:cNvPr>
                <p:cNvCxnSpPr/>
                <p:nvPr/>
              </p:nvCxnSpPr>
              <p:spPr>
                <a:xfrm flipH="1">
                  <a:off x="1454893" y="5278074"/>
                  <a:ext cx="674914" cy="0"/>
                </a:xfrm>
                <a:prstGeom prst="straightConnector1">
                  <a:avLst/>
                </a:prstGeom>
                <a:ln>
                  <a:solidFill>
                    <a:schemeClr val="tx1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23" name="Straight Arrow Connector 322">
                  <a:extLst>
                    <a:ext uri="{FF2B5EF4-FFF2-40B4-BE49-F238E27FC236}">
                      <a16:creationId xmlns:a16="http://schemas.microsoft.com/office/drawing/2014/main" id="{392C526B-FCAD-09AD-6B5F-A3A9350E41CF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7242749" y="5271448"/>
                  <a:ext cx="753244" cy="0"/>
                </a:xfrm>
                <a:prstGeom prst="straightConnector1">
                  <a:avLst/>
                </a:prstGeom>
                <a:ln>
                  <a:solidFill>
                    <a:schemeClr val="tx1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25" name="Straight Connector 324">
                  <a:extLst>
                    <a:ext uri="{FF2B5EF4-FFF2-40B4-BE49-F238E27FC236}">
                      <a16:creationId xmlns:a16="http://schemas.microsoft.com/office/drawing/2014/main" id="{46FAE54B-FC49-118F-C92A-6A5139F364F7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781484" y="4730247"/>
                  <a:ext cx="673409" cy="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28" name="Straight Connector 327">
                  <a:extLst>
                    <a:ext uri="{FF2B5EF4-FFF2-40B4-BE49-F238E27FC236}">
                      <a16:creationId xmlns:a16="http://schemas.microsoft.com/office/drawing/2014/main" id="{A4262018-943D-AB77-08C1-50CCB7901219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890469" y="1904753"/>
                  <a:ext cx="673409" cy="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29" name="Straight Arrow Connector 328">
                  <a:extLst>
                    <a:ext uri="{FF2B5EF4-FFF2-40B4-BE49-F238E27FC236}">
                      <a16:creationId xmlns:a16="http://schemas.microsoft.com/office/drawing/2014/main" id="{5DC02641-0787-3B71-12DE-5241230E45F5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171281" y="4164190"/>
                  <a:ext cx="0" cy="566057"/>
                </a:xfrm>
                <a:prstGeom prst="straightConnector1">
                  <a:avLst/>
                </a:prstGeom>
                <a:ln>
                  <a:solidFill>
                    <a:schemeClr val="tx1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31" name="Straight Arrow Connector 330">
                  <a:extLst>
                    <a:ext uri="{FF2B5EF4-FFF2-40B4-BE49-F238E27FC236}">
                      <a16:creationId xmlns:a16="http://schemas.microsoft.com/office/drawing/2014/main" id="{F768DECF-68C6-0377-6F5B-3EF47FABF8D6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1175045" y="1904753"/>
                  <a:ext cx="0" cy="552576"/>
                </a:xfrm>
                <a:prstGeom prst="straightConnector1">
                  <a:avLst/>
                </a:prstGeom>
                <a:ln>
                  <a:solidFill>
                    <a:schemeClr val="tx1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334" name="TextBox 333">
                <a:extLst>
                  <a:ext uri="{FF2B5EF4-FFF2-40B4-BE49-F238E27FC236}">
                    <a16:creationId xmlns:a16="http://schemas.microsoft.com/office/drawing/2014/main" id="{F3466944-AF1F-D527-784C-D240357B1837}"/>
                  </a:ext>
                </a:extLst>
              </p:cNvPr>
              <p:cNvSpPr txBox="1"/>
              <p:nvPr/>
            </p:nvSpPr>
            <p:spPr>
              <a:xfrm>
                <a:off x="7232745" y="1454214"/>
                <a:ext cx="34336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…</a:t>
                </a:r>
              </a:p>
            </p:txBody>
          </p:sp>
          <p:sp>
            <p:nvSpPr>
              <p:cNvPr id="335" name="TextBox 334">
                <a:extLst>
                  <a:ext uri="{FF2B5EF4-FFF2-40B4-BE49-F238E27FC236}">
                    <a16:creationId xmlns:a16="http://schemas.microsoft.com/office/drawing/2014/main" id="{0B1085F8-545A-9E48-9964-D597E0E6F34D}"/>
                  </a:ext>
                </a:extLst>
              </p:cNvPr>
              <p:cNvSpPr txBox="1"/>
              <p:nvPr/>
            </p:nvSpPr>
            <p:spPr>
              <a:xfrm rot="2667809">
                <a:off x="7265454" y="1758166"/>
                <a:ext cx="34336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…</a:t>
                </a:r>
              </a:p>
            </p:txBody>
          </p:sp>
          <p:sp>
            <p:nvSpPr>
              <p:cNvPr id="336" name="TextBox 335">
                <a:extLst>
                  <a:ext uri="{FF2B5EF4-FFF2-40B4-BE49-F238E27FC236}">
                    <a16:creationId xmlns:a16="http://schemas.microsoft.com/office/drawing/2014/main" id="{96065BA4-1B9C-D26E-EC2D-EF8E8689419E}"/>
                  </a:ext>
                </a:extLst>
              </p:cNvPr>
              <p:cNvSpPr txBox="1"/>
              <p:nvPr/>
            </p:nvSpPr>
            <p:spPr>
              <a:xfrm rot="5400000">
                <a:off x="6923971" y="1813645"/>
                <a:ext cx="34336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…</a:t>
                </a:r>
              </a:p>
            </p:txBody>
          </p:sp>
        </p:grpSp>
        <p:pic>
          <p:nvPicPr>
            <p:cNvPr id="337" name="Picture 336">
              <a:extLst>
                <a:ext uri="{FF2B5EF4-FFF2-40B4-BE49-F238E27FC236}">
                  <a16:creationId xmlns:a16="http://schemas.microsoft.com/office/drawing/2014/main" id="{CD2FF6A7-035D-5B64-7D36-E0BB0747477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131355" y="2120423"/>
              <a:ext cx="3946704" cy="3540500"/>
            </a:xfrm>
            <a:prstGeom prst="rect">
              <a:avLst/>
            </a:prstGeom>
          </p:spPr>
        </p:pic>
        <p:cxnSp>
          <p:nvCxnSpPr>
            <p:cNvPr id="173" name="Straight Connector 172">
              <a:extLst>
                <a:ext uri="{FF2B5EF4-FFF2-40B4-BE49-F238E27FC236}">
                  <a16:creationId xmlns:a16="http://schemas.microsoft.com/office/drawing/2014/main" id="{2A361202-FB26-9147-6E42-661A68CFA8F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53315" y="2230707"/>
              <a:ext cx="658365" cy="550321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Straight Connector 173">
              <a:extLst>
                <a:ext uri="{FF2B5EF4-FFF2-40B4-BE49-F238E27FC236}">
                  <a16:creationId xmlns:a16="http://schemas.microsoft.com/office/drawing/2014/main" id="{D3900296-D570-F7A2-D5DC-359958320F6A}"/>
                </a:ext>
              </a:extLst>
            </p:cNvPr>
            <p:cNvCxnSpPr>
              <a:cxnSpLocks/>
            </p:cNvCxnSpPr>
            <p:nvPr/>
          </p:nvCxnSpPr>
          <p:spPr>
            <a:xfrm>
              <a:off x="3853315" y="2966012"/>
              <a:ext cx="567482" cy="170500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23006326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4F77F213-9933-151C-71DE-A8BC3ACE98D0}"/>
              </a:ext>
            </a:extLst>
          </p:cNvPr>
          <p:cNvGrpSpPr/>
          <p:nvPr/>
        </p:nvGrpSpPr>
        <p:grpSpPr>
          <a:xfrm>
            <a:off x="2199290" y="2335279"/>
            <a:ext cx="10153815" cy="2187441"/>
            <a:chOff x="2199290" y="2335279"/>
            <a:chExt cx="10153815" cy="2187441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8033314A-45EF-BB36-0D92-E086B0EADC2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209800" y="2335279"/>
              <a:ext cx="7772400" cy="2187441"/>
            </a:xfrm>
            <a:prstGeom prst="rect">
              <a:avLst/>
            </a:prstGeom>
          </p:spPr>
        </p:pic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61F6CD5A-A0EF-1CF0-4CAF-388D42574841}"/>
                </a:ext>
              </a:extLst>
            </p:cNvPr>
            <p:cNvSpPr/>
            <p:nvPr/>
          </p:nvSpPr>
          <p:spPr>
            <a:xfrm>
              <a:off x="2209800" y="3352800"/>
              <a:ext cx="7516906" cy="367553"/>
            </a:xfrm>
            <a:prstGeom prst="rect">
              <a:avLst/>
            </a:prstGeom>
            <a:solidFill>
              <a:schemeClr val="accent1">
                <a:alpha val="23486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94E3C31B-F03C-2DA4-5929-96C06B4D9219}"/>
                </a:ext>
              </a:extLst>
            </p:cNvPr>
            <p:cNvSpPr/>
            <p:nvPr/>
          </p:nvSpPr>
          <p:spPr>
            <a:xfrm>
              <a:off x="2199290" y="3753983"/>
              <a:ext cx="7516906" cy="367553"/>
            </a:xfrm>
            <a:prstGeom prst="rect">
              <a:avLst/>
            </a:prstGeom>
            <a:solidFill>
              <a:schemeClr val="accent1">
                <a:alpha val="23486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DCF99A24-1A21-A62F-FEDC-29E1C162F5FD}"/>
                </a:ext>
              </a:extLst>
            </p:cNvPr>
            <p:cNvSpPr txBox="1"/>
            <p:nvPr/>
          </p:nvSpPr>
          <p:spPr>
            <a:xfrm>
              <a:off x="9982200" y="3352800"/>
              <a:ext cx="237090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Input quantizer for S.Q.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25443059-63B4-5D1E-D5D7-16054F45DA39}"/>
                </a:ext>
              </a:extLst>
            </p:cNvPr>
            <p:cNvSpPr txBox="1"/>
            <p:nvPr/>
          </p:nvSpPr>
          <p:spPr>
            <a:xfrm>
              <a:off x="9982200" y="3753983"/>
              <a:ext cx="75687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err="1"/>
                <a:t>W.o.Q</a:t>
              </a:r>
              <a:endParaRPr lang="en-US" dirty="0"/>
            </a:p>
          </p:txBody>
        </p:sp>
      </p:grpSp>
      <p:pic>
        <p:nvPicPr>
          <p:cNvPr id="10" name="Picture 9">
            <a:extLst>
              <a:ext uri="{FF2B5EF4-FFF2-40B4-BE49-F238E27FC236}">
                <a16:creationId xmlns:a16="http://schemas.microsoft.com/office/drawing/2014/main" id="{2B05A7A0-3DB3-E421-7C7B-EE3A83CDB7E8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prstClr val="black"/>
              <a:schemeClr val="accent4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3755037" y="3951962"/>
            <a:ext cx="5943246" cy="1271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857614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82074BAF-4900-E6B1-FAE2-D411BB1EBB33}"/>
              </a:ext>
            </a:extLst>
          </p:cNvPr>
          <p:cNvGrpSpPr/>
          <p:nvPr/>
        </p:nvGrpSpPr>
        <p:grpSpPr>
          <a:xfrm>
            <a:off x="266205" y="1983178"/>
            <a:ext cx="10586497" cy="2436017"/>
            <a:chOff x="76200" y="1643587"/>
            <a:chExt cx="12010697" cy="2763734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717FDC42-8283-32D1-386B-CF5C8E4D9B7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76200" y="1643587"/>
              <a:ext cx="12010697" cy="2763734"/>
            </a:xfrm>
            <a:prstGeom prst="rect">
              <a:avLst/>
            </a:prstGeom>
          </p:spPr>
        </p:pic>
        <p:sp>
          <p:nvSpPr>
            <p:cNvPr id="7" name="Rounded Rectangle 6">
              <a:extLst>
                <a:ext uri="{FF2B5EF4-FFF2-40B4-BE49-F238E27FC236}">
                  <a16:creationId xmlns:a16="http://schemas.microsoft.com/office/drawing/2014/main" id="{AB56E3BC-99A3-9485-3C98-EB00DC82E12E}"/>
                </a:ext>
              </a:extLst>
            </p:cNvPr>
            <p:cNvSpPr/>
            <p:nvPr/>
          </p:nvSpPr>
          <p:spPr>
            <a:xfrm>
              <a:off x="609600" y="2701159"/>
              <a:ext cx="11403724" cy="1334813"/>
            </a:xfrm>
            <a:prstGeom prst="roundRect">
              <a:avLst/>
            </a:prstGeom>
            <a:noFill/>
            <a:ln w="31750"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86127652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E4B3E0-3E24-51B1-DF9A-D3A2BEE8C6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Towards cost-parity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E819CA-5899-6538-A21B-5E1A1F247B3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100M -&gt; 1B -&gt; 2B -&gt; 7B -&gt; …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B87E458-9D4C-C539-685E-9D8F68C769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55695" y="2223336"/>
            <a:ext cx="8948694" cy="4634664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A1CD0EE-A12D-86C5-ADC5-C5579F299A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31180" y="649705"/>
            <a:ext cx="7772400" cy="5785527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DC041C1D-A550-9861-3180-00AA6B4D11C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07394" y="189406"/>
            <a:ext cx="4597400" cy="275590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2F4425B1-5379-63A7-91A5-463186B2947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10858" y="2455069"/>
            <a:ext cx="4597400" cy="3162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038375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A68C85F9-0FBE-68FE-E15A-43372C05434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30681" y="3248"/>
            <a:ext cx="8241475" cy="67605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44046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9C9D58-1F77-D045-37EF-5C90A42EA6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CPU bound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8349E37-21EF-FC25-4802-32FC56D567B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195108" y="1825625"/>
            <a:ext cx="5801784" cy="4351338"/>
          </a:xfrm>
        </p:spPr>
      </p:pic>
    </p:spTree>
    <p:extLst>
      <p:ext uri="{BB962C8B-B14F-4D97-AF65-F5344CB8AC3E}">
        <p14:creationId xmlns:p14="http://schemas.microsoft.com/office/powerpoint/2010/main" val="85085214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4C9379-F636-091C-D8F5-4EDFCFF903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Memory bound </a:t>
            </a:r>
            <a:r>
              <a:rPr lang="en-US" dirty="0" err="1"/>
              <a:t>v.s</a:t>
            </a:r>
            <a:r>
              <a:rPr lang="en-US" dirty="0"/>
              <a:t>. Compute bound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BB0119BD-9D29-6065-21BC-C38A2695E60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728893" y="1825625"/>
            <a:ext cx="6734213" cy="4351338"/>
          </a:xfrm>
        </p:spPr>
      </p:pic>
    </p:spTree>
    <p:extLst>
      <p:ext uri="{BB962C8B-B14F-4D97-AF65-F5344CB8AC3E}">
        <p14:creationId xmlns:p14="http://schemas.microsoft.com/office/powerpoint/2010/main" val="114693667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231695-2C67-A7AC-3F35-49278508DF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Why’s 4-bit </a:t>
            </a:r>
            <a:r>
              <a:rPr lang="en-US" dirty="0" err="1"/>
              <a:t>WoQ</a:t>
            </a:r>
            <a:r>
              <a:rPr lang="en-US" dirty="0"/>
              <a:t> important?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9E022C-7570-2AC6-1445-8060E5255DB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Solve the encoder bound issue -&gt; more decoder count -&gt; higher throughput</a:t>
            </a:r>
          </a:p>
          <a:p>
            <a:pPr lvl="1"/>
            <a:r>
              <a:rPr lang="en-US" dirty="0"/>
              <a:t>Without sacrificing latency as much</a:t>
            </a:r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4C89590-6CFC-A7EA-90FF-14B246DBFE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46069" y="3185862"/>
            <a:ext cx="8948694" cy="46346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636551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D12A57-3E3D-DC36-A016-987639C668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Some pre-mature takeaways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72D1DB-FE5D-7FE8-F11B-2E8E2E07DB2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Large ASR is currently CPU bound. Compressing models won’t push the needle much at this time.</a:t>
            </a:r>
          </a:p>
          <a:p>
            <a:pPr lvl="1"/>
            <a:r>
              <a:rPr lang="en-US" dirty="0"/>
              <a:t>Move FFR-Enc and Decoder to GPU</a:t>
            </a:r>
          </a:p>
          <a:p>
            <a:pPr lvl="1"/>
            <a:r>
              <a:rPr lang="en-US" dirty="0"/>
              <a:t>Shift towards a more powerful GPU</a:t>
            </a:r>
          </a:p>
          <a:p>
            <a:pPr lvl="1"/>
            <a:r>
              <a:rPr lang="en-US" dirty="0"/>
              <a:t>To be addressed in about 3 months…</a:t>
            </a:r>
          </a:p>
          <a:p>
            <a:r>
              <a:rPr lang="en-US" dirty="0"/>
              <a:t>Large Conformer is memory bound. Activation quantization won’t help much.</a:t>
            </a:r>
          </a:p>
          <a:p>
            <a:pPr lvl="1"/>
            <a:r>
              <a:rPr lang="en-US" dirty="0"/>
              <a:t>Going from 4-bit to 2-bit, it may be compute bound.</a:t>
            </a:r>
          </a:p>
        </p:txBody>
      </p:sp>
    </p:spTree>
    <p:extLst>
      <p:ext uri="{BB962C8B-B14F-4D97-AF65-F5344CB8AC3E}">
        <p14:creationId xmlns:p14="http://schemas.microsoft.com/office/powerpoint/2010/main" val="70028773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B6A16B-DCD5-6F66-E874-1542C0AD94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Neural efficiency tools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D230E5-E408-DA51-7AE3-AC4F6BF8201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Structures</a:t>
            </a:r>
          </a:p>
          <a:p>
            <a:pPr lvl="1"/>
            <a:r>
              <a:rPr lang="en-US" dirty="0"/>
              <a:t>Scheduler</a:t>
            </a:r>
          </a:p>
          <a:p>
            <a:pPr lvl="1"/>
            <a:r>
              <a:rPr lang="en-US" dirty="0"/>
              <a:t>Compression utilities</a:t>
            </a:r>
          </a:p>
          <a:p>
            <a:pPr lvl="1"/>
            <a:r>
              <a:rPr lang="en-US" dirty="0"/>
              <a:t>Hyperparameter configs</a:t>
            </a:r>
          </a:p>
          <a:p>
            <a:pPr lvl="1"/>
            <a:endParaRPr lang="en-US" dirty="0"/>
          </a:p>
          <a:p>
            <a:r>
              <a:rPr lang="en-US" dirty="0"/>
              <a:t>Readiness</a:t>
            </a:r>
          </a:p>
          <a:p>
            <a:pPr lvl="1"/>
            <a:r>
              <a:rPr lang="en-US" dirty="0" err="1"/>
              <a:t>Phasa</a:t>
            </a:r>
            <a:endParaRPr lang="en-US" dirty="0"/>
          </a:p>
          <a:p>
            <a:pPr lvl="1"/>
            <a:r>
              <a:rPr lang="en-US" dirty="0" err="1"/>
              <a:t>PyRama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0853598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B6A16B-DCD5-6F66-E874-1542C0AD94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Neural efficiency tools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D230E5-E408-DA51-7AE3-AC4F6BF8201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Structures</a:t>
            </a:r>
          </a:p>
          <a:p>
            <a:pPr lvl="1"/>
            <a:r>
              <a:rPr lang="en-US" dirty="0"/>
              <a:t>Scheduler</a:t>
            </a:r>
          </a:p>
          <a:p>
            <a:pPr lvl="1"/>
            <a:r>
              <a:rPr lang="en-US" dirty="0"/>
              <a:t>Compression utilities</a:t>
            </a:r>
          </a:p>
          <a:p>
            <a:pPr lvl="1"/>
            <a:r>
              <a:rPr lang="en-US"/>
              <a:t>Hyperparameter configs</a:t>
            </a:r>
          </a:p>
          <a:p>
            <a:pPr lvl="1"/>
            <a:endParaRPr lang="en-US"/>
          </a:p>
          <a:p>
            <a:r>
              <a:rPr lang="en-US" dirty="0"/>
              <a:t>Readiness</a:t>
            </a:r>
          </a:p>
          <a:p>
            <a:pPr lvl="1"/>
            <a:r>
              <a:rPr lang="en-US" dirty="0" err="1"/>
              <a:t>Phasa</a:t>
            </a:r>
            <a:endParaRPr lang="en-US" dirty="0"/>
          </a:p>
          <a:p>
            <a:pPr lvl="1"/>
            <a:r>
              <a:rPr lang="en-US" dirty="0" err="1"/>
              <a:t>PyRama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4812705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9389486B-B38A-D2D2-B4BA-6C4477EE4AD2}"/>
              </a:ext>
            </a:extLst>
          </p:cNvPr>
          <p:cNvGrpSpPr/>
          <p:nvPr/>
        </p:nvGrpSpPr>
        <p:grpSpPr>
          <a:xfrm>
            <a:off x="2209800" y="1291157"/>
            <a:ext cx="7772400" cy="4275685"/>
            <a:chOff x="2209800" y="1291157"/>
            <a:chExt cx="7772400" cy="4275685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63F205C1-330C-B06A-DB56-EBB2D67DDD4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209800" y="1291157"/>
              <a:ext cx="7772400" cy="4275685"/>
            </a:xfrm>
            <a:prstGeom prst="rect">
              <a:avLst/>
            </a:prstGeom>
          </p:spPr>
        </p:pic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75025BBF-7406-8DD6-3CC6-651A774716D4}"/>
                </a:ext>
              </a:extLst>
            </p:cNvPr>
            <p:cNvSpPr/>
            <p:nvPr/>
          </p:nvSpPr>
          <p:spPr>
            <a:xfrm>
              <a:off x="2375338" y="3429000"/>
              <a:ext cx="3914251" cy="2137842"/>
            </a:xfrm>
            <a:prstGeom prst="rect">
              <a:avLst/>
            </a:prstGeom>
            <a:solidFill>
              <a:schemeClr val="bg1">
                <a:alpha val="85615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A034EF27-48D0-47A4-9399-DCE203C420B2}"/>
                </a:ext>
              </a:extLst>
            </p:cNvPr>
            <p:cNvSpPr/>
            <p:nvPr/>
          </p:nvSpPr>
          <p:spPr>
            <a:xfrm>
              <a:off x="8402595" y="1678458"/>
              <a:ext cx="1414066" cy="3684373"/>
            </a:xfrm>
            <a:prstGeom prst="rect">
              <a:avLst/>
            </a:prstGeom>
            <a:solidFill>
              <a:schemeClr val="bg1">
                <a:alpha val="85615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438A5DBF-B2BD-585D-04B3-9DFB6DE1F9FB}"/>
                </a:ext>
              </a:extLst>
            </p:cNvPr>
            <p:cNvSpPr/>
            <p:nvPr/>
          </p:nvSpPr>
          <p:spPr>
            <a:xfrm>
              <a:off x="6289589" y="4777944"/>
              <a:ext cx="461319" cy="504691"/>
            </a:xfrm>
            <a:prstGeom prst="rect">
              <a:avLst/>
            </a:prstGeom>
            <a:solidFill>
              <a:schemeClr val="bg1">
                <a:alpha val="85615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67271314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71781</TotalTime>
  <Words>272</Words>
  <Application>Microsoft Macintosh PowerPoint</Application>
  <PresentationFormat>Widescreen</PresentationFormat>
  <Paragraphs>108</Paragraphs>
  <Slides>20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4" baseType="lpstr">
      <vt:lpstr>Arial</vt:lpstr>
      <vt:lpstr>Calibri</vt:lpstr>
      <vt:lpstr>Calibri Light</vt:lpstr>
      <vt:lpstr>Office Theme</vt:lpstr>
      <vt:lpstr>4-bit Weight-Only Quantization &amp; Beyond</vt:lpstr>
      <vt:lpstr>Towards cost-parity</vt:lpstr>
      <vt:lpstr>CPU bound</vt:lpstr>
      <vt:lpstr>Memory bound v.s. Compute bound</vt:lpstr>
      <vt:lpstr>Why’s 4-bit WoQ important?</vt:lpstr>
      <vt:lpstr>Some pre-mature takeaways</vt:lpstr>
      <vt:lpstr>Neural efficiency tools</vt:lpstr>
      <vt:lpstr>Neural efficiency tools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Microsoft Office User</cp:lastModifiedBy>
  <cp:revision>18</cp:revision>
  <dcterms:created xsi:type="dcterms:W3CDTF">2024-01-09T10:07:34Z</dcterms:created>
  <dcterms:modified xsi:type="dcterms:W3CDTF">2024-03-24T17:04:25Z</dcterms:modified>
</cp:coreProperties>
</file>

<file path=docProps/thumbnail.jpeg>
</file>